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</p:sldIdLst>
  <p:sldSz cx="10693400" cy="7562850"/>
  <p:notesSz cx="10693400" cy="7562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453F72-E12F-9401-44D0-2442C1279691}" v="1" dt="2025-04-29T10:41:33.89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470" y="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g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"/>
            <a:ext cx="10693399" cy="756060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1"/>
            <a:ext cx="5067607" cy="1155065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78689" y="6451"/>
            <a:ext cx="3917315" cy="1064260"/>
          </a:xfrm>
          <a:custGeom>
            <a:avLst/>
            <a:gdLst/>
            <a:ahLst/>
            <a:cxnLst/>
            <a:rect l="l" t="t" r="r" b="b"/>
            <a:pathLst>
              <a:path w="3917315" h="1064260">
                <a:moveTo>
                  <a:pt x="3917061" y="402767"/>
                </a:moveTo>
                <a:lnTo>
                  <a:pt x="3909707" y="352717"/>
                </a:lnTo>
                <a:lnTo>
                  <a:pt x="3895102" y="304723"/>
                </a:lnTo>
                <a:lnTo>
                  <a:pt x="3885946" y="285115"/>
                </a:lnTo>
                <a:lnTo>
                  <a:pt x="3882733" y="254850"/>
                </a:lnTo>
                <a:lnTo>
                  <a:pt x="3872992" y="212991"/>
                </a:lnTo>
                <a:lnTo>
                  <a:pt x="3855567" y="168910"/>
                </a:lnTo>
                <a:lnTo>
                  <a:pt x="3828516" y="125095"/>
                </a:lnTo>
                <a:lnTo>
                  <a:pt x="3789883" y="84010"/>
                </a:lnTo>
                <a:lnTo>
                  <a:pt x="3737737" y="48133"/>
                </a:lnTo>
                <a:lnTo>
                  <a:pt x="3733876" y="46037"/>
                </a:lnTo>
                <a:lnTo>
                  <a:pt x="3729736" y="42011"/>
                </a:lnTo>
                <a:lnTo>
                  <a:pt x="3703497" y="8788"/>
                </a:lnTo>
                <a:lnTo>
                  <a:pt x="3665004" y="3416"/>
                </a:lnTo>
                <a:lnTo>
                  <a:pt x="3610953" y="4902"/>
                </a:lnTo>
                <a:lnTo>
                  <a:pt x="3502964" y="10604"/>
                </a:lnTo>
                <a:lnTo>
                  <a:pt x="3448926" y="11988"/>
                </a:lnTo>
                <a:lnTo>
                  <a:pt x="3394811" y="10515"/>
                </a:lnTo>
                <a:lnTo>
                  <a:pt x="3341852" y="7416"/>
                </a:lnTo>
                <a:lnTo>
                  <a:pt x="3288893" y="4762"/>
                </a:lnTo>
                <a:lnTo>
                  <a:pt x="3235934" y="2603"/>
                </a:lnTo>
                <a:lnTo>
                  <a:pt x="3182975" y="1041"/>
                </a:lnTo>
                <a:lnTo>
                  <a:pt x="3130016" y="152"/>
                </a:lnTo>
                <a:lnTo>
                  <a:pt x="3077070" y="0"/>
                </a:lnTo>
                <a:lnTo>
                  <a:pt x="3024124" y="673"/>
                </a:lnTo>
                <a:lnTo>
                  <a:pt x="2971203" y="2235"/>
                </a:lnTo>
                <a:lnTo>
                  <a:pt x="2918295" y="4787"/>
                </a:lnTo>
                <a:lnTo>
                  <a:pt x="2865412" y="8382"/>
                </a:lnTo>
                <a:lnTo>
                  <a:pt x="2812554" y="13106"/>
                </a:lnTo>
                <a:lnTo>
                  <a:pt x="2760967" y="17983"/>
                </a:lnTo>
                <a:lnTo>
                  <a:pt x="2709354" y="22339"/>
                </a:lnTo>
                <a:lnTo>
                  <a:pt x="2657703" y="26314"/>
                </a:lnTo>
                <a:lnTo>
                  <a:pt x="2606027" y="30010"/>
                </a:lnTo>
                <a:lnTo>
                  <a:pt x="2502687" y="37147"/>
                </a:lnTo>
                <a:lnTo>
                  <a:pt x="2451023" y="40843"/>
                </a:lnTo>
                <a:lnTo>
                  <a:pt x="2399385" y="44805"/>
                </a:lnTo>
                <a:lnTo>
                  <a:pt x="2347772" y="49149"/>
                </a:lnTo>
                <a:lnTo>
                  <a:pt x="2296198" y="54013"/>
                </a:lnTo>
                <a:lnTo>
                  <a:pt x="2243848" y="59105"/>
                </a:lnTo>
                <a:lnTo>
                  <a:pt x="2191461" y="63893"/>
                </a:lnTo>
                <a:lnTo>
                  <a:pt x="2034260" y="77597"/>
                </a:lnTo>
                <a:lnTo>
                  <a:pt x="1981860" y="82296"/>
                </a:lnTo>
                <a:lnTo>
                  <a:pt x="1929498" y="87223"/>
                </a:lnTo>
                <a:lnTo>
                  <a:pt x="1877161" y="92506"/>
                </a:lnTo>
                <a:lnTo>
                  <a:pt x="1827047" y="97739"/>
                </a:lnTo>
                <a:lnTo>
                  <a:pt x="1776920" y="102857"/>
                </a:lnTo>
                <a:lnTo>
                  <a:pt x="1726780" y="107810"/>
                </a:lnTo>
                <a:lnTo>
                  <a:pt x="1676628" y="112509"/>
                </a:lnTo>
                <a:lnTo>
                  <a:pt x="1626463" y="116916"/>
                </a:lnTo>
                <a:lnTo>
                  <a:pt x="1576273" y="120954"/>
                </a:lnTo>
                <a:lnTo>
                  <a:pt x="1526057" y="124574"/>
                </a:lnTo>
                <a:lnTo>
                  <a:pt x="1501902" y="126085"/>
                </a:lnTo>
                <a:lnTo>
                  <a:pt x="1403451" y="129451"/>
                </a:lnTo>
                <a:lnTo>
                  <a:pt x="1305128" y="133223"/>
                </a:lnTo>
                <a:lnTo>
                  <a:pt x="1263180" y="134975"/>
                </a:lnTo>
                <a:lnTo>
                  <a:pt x="1130871" y="137121"/>
                </a:lnTo>
                <a:lnTo>
                  <a:pt x="1081989" y="138061"/>
                </a:lnTo>
                <a:lnTo>
                  <a:pt x="1033106" y="139280"/>
                </a:lnTo>
                <a:lnTo>
                  <a:pt x="984224" y="140881"/>
                </a:lnTo>
                <a:lnTo>
                  <a:pt x="935355" y="143002"/>
                </a:lnTo>
                <a:lnTo>
                  <a:pt x="886472" y="145757"/>
                </a:lnTo>
                <a:lnTo>
                  <a:pt x="837590" y="149288"/>
                </a:lnTo>
                <a:lnTo>
                  <a:pt x="788708" y="153695"/>
                </a:lnTo>
                <a:lnTo>
                  <a:pt x="740232" y="158496"/>
                </a:lnTo>
                <a:lnTo>
                  <a:pt x="691718" y="163182"/>
                </a:lnTo>
                <a:lnTo>
                  <a:pt x="643153" y="167665"/>
                </a:lnTo>
                <a:lnTo>
                  <a:pt x="594563" y="171869"/>
                </a:lnTo>
                <a:lnTo>
                  <a:pt x="545922" y="175742"/>
                </a:lnTo>
                <a:lnTo>
                  <a:pt x="497230" y="179184"/>
                </a:lnTo>
                <a:lnTo>
                  <a:pt x="448513" y="182143"/>
                </a:lnTo>
                <a:lnTo>
                  <a:pt x="399745" y="184531"/>
                </a:lnTo>
                <a:lnTo>
                  <a:pt x="350951" y="186283"/>
                </a:lnTo>
                <a:lnTo>
                  <a:pt x="321640" y="187820"/>
                </a:lnTo>
                <a:lnTo>
                  <a:pt x="292239" y="191668"/>
                </a:lnTo>
                <a:lnTo>
                  <a:pt x="263436" y="199148"/>
                </a:lnTo>
                <a:lnTo>
                  <a:pt x="235902" y="211620"/>
                </a:lnTo>
                <a:lnTo>
                  <a:pt x="218262" y="223139"/>
                </a:lnTo>
                <a:lnTo>
                  <a:pt x="183324" y="234302"/>
                </a:lnTo>
                <a:lnTo>
                  <a:pt x="136791" y="255244"/>
                </a:lnTo>
                <a:lnTo>
                  <a:pt x="96647" y="282562"/>
                </a:lnTo>
                <a:lnTo>
                  <a:pt x="64414" y="317131"/>
                </a:lnTo>
                <a:lnTo>
                  <a:pt x="41592" y="359803"/>
                </a:lnTo>
                <a:lnTo>
                  <a:pt x="29718" y="411454"/>
                </a:lnTo>
                <a:lnTo>
                  <a:pt x="25603" y="458089"/>
                </a:lnTo>
                <a:lnTo>
                  <a:pt x="22910" y="504786"/>
                </a:lnTo>
                <a:lnTo>
                  <a:pt x="21513" y="551535"/>
                </a:lnTo>
                <a:lnTo>
                  <a:pt x="21374" y="579374"/>
                </a:lnTo>
                <a:lnTo>
                  <a:pt x="12026" y="614172"/>
                </a:lnTo>
                <a:lnTo>
                  <a:pt x="4064" y="660552"/>
                </a:lnTo>
                <a:lnTo>
                  <a:pt x="101" y="708228"/>
                </a:lnTo>
                <a:lnTo>
                  <a:pt x="0" y="757161"/>
                </a:lnTo>
                <a:lnTo>
                  <a:pt x="8077" y="808316"/>
                </a:lnTo>
                <a:lnTo>
                  <a:pt x="27711" y="854024"/>
                </a:lnTo>
                <a:lnTo>
                  <a:pt x="44450" y="875461"/>
                </a:lnTo>
                <a:lnTo>
                  <a:pt x="46012" y="886625"/>
                </a:lnTo>
                <a:lnTo>
                  <a:pt x="54762" y="949388"/>
                </a:lnTo>
                <a:lnTo>
                  <a:pt x="84340" y="1007110"/>
                </a:lnTo>
                <a:lnTo>
                  <a:pt x="121539" y="1036535"/>
                </a:lnTo>
                <a:lnTo>
                  <a:pt x="161442" y="1054366"/>
                </a:lnTo>
                <a:lnTo>
                  <a:pt x="203555" y="1062824"/>
                </a:lnTo>
                <a:lnTo>
                  <a:pt x="247357" y="1064120"/>
                </a:lnTo>
                <a:lnTo>
                  <a:pt x="292341" y="1060475"/>
                </a:lnTo>
                <a:lnTo>
                  <a:pt x="343458" y="1054049"/>
                </a:lnTo>
                <a:lnTo>
                  <a:pt x="394512" y="1047165"/>
                </a:lnTo>
                <a:lnTo>
                  <a:pt x="445554" y="1040104"/>
                </a:lnTo>
                <a:lnTo>
                  <a:pt x="496608" y="1033170"/>
                </a:lnTo>
                <a:lnTo>
                  <a:pt x="547700" y="1026655"/>
                </a:lnTo>
                <a:lnTo>
                  <a:pt x="598881" y="1020876"/>
                </a:lnTo>
                <a:lnTo>
                  <a:pt x="647128" y="1015593"/>
                </a:lnTo>
                <a:lnTo>
                  <a:pt x="695325" y="1009840"/>
                </a:lnTo>
                <a:lnTo>
                  <a:pt x="743483" y="1003795"/>
                </a:lnTo>
                <a:lnTo>
                  <a:pt x="839774" y="991501"/>
                </a:lnTo>
                <a:lnTo>
                  <a:pt x="887945" y="985596"/>
                </a:lnTo>
                <a:lnTo>
                  <a:pt x="936167" y="980059"/>
                </a:lnTo>
                <a:lnTo>
                  <a:pt x="984465" y="975067"/>
                </a:lnTo>
                <a:lnTo>
                  <a:pt x="1032840" y="970800"/>
                </a:lnTo>
                <a:lnTo>
                  <a:pt x="1081328" y="967409"/>
                </a:lnTo>
                <a:lnTo>
                  <a:pt x="1132420" y="964006"/>
                </a:lnTo>
                <a:lnTo>
                  <a:pt x="1183487" y="960031"/>
                </a:lnTo>
                <a:lnTo>
                  <a:pt x="1234516" y="955675"/>
                </a:lnTo>
                <a:lnTo>
                  <a:pt x="1336560" y="946556"/>
                </a:lnTo>
                <a:lnTo>
                  <a:pt x="1387589" y="942174"/>
                </a:lnTo>
                <a:lnTo>
                  <a:pt x="1438630" y="938161"/>
                </a:lnTo>
                <a:lnTo>
                  <a:pt x="1489710" y="934707"/>
                </a:lnTo>
                <a:lnTo>
                  <a:pt x="1591106" y="928357"/>
                </a:lnTo>
                <a:lnTo>
                  <a:pt x="1641805" y="924953"/>
                </a:lnTo>
                <a:lnTo>
                  <a:pt x="1692465" y="921308"/>
                </a:lnTo>
                <a:lnTo>
                  <a:pt x="1743100" y="917359"/>
                </a:lnTo>
                <a:lnTo>
                  <a:pt x="1793697" y="913028"/>
                </a:lnTo>
                <a:lnTo>
                  <a:pt x="1844230" y="908240"/>
                </a:lnTo>
                <a:lnTo>
                  <a:pt x="1894725" y="902931"/>
                </a:lnTo>
                <a:lnTo>
                  <a:pt x="1945208" y="897356"/>
                </a:lnTo>
                <a:lnTo>
                  <a:pt x="1995716" y="891908"/>
                </a:lnTo>
                <a:lnTo>
                  <a:pt x="2013953" y="890016"/>
                </a:lnTo>
                <a:lnTo>
                  <a:pt x="2038667" y="889419"/>
                </a:lnTo>
                <a:lnTo>
                  <a:pt x="2090750" y="887996"/>
                </a:lnTo>
                <a:lnTo>
                  <a:pt x="2142820" y="886358"/>
                </a:lnTo>
                <a:lnTo>
                  <a:pt x="2209381" y="883691"/>
                </a:lnTo>
                <a:lnTo>
                  <a:pt x="2275929" y="879970"/>
                </a:lnTo>
                <a:lnTo>
                  <a:pt x="2645537" y="855497"/>
                </a:lnTo>
                <a:lnTo>
                  <a:pt x="2803893" y="844562"/>
                </a:lnTo>
                <a:lnTo>
                  <a:pt x="2852305" y="840943"/>
                </a:lnTo>
                <a:lnTo>
                  <a:pt x="2900654" y="836841"/>
                </a:lnTo>
                <a:lnTo>
                  <a:pt x="2948940" y="832091"/>
                </a:lnTo>
                <a:lnTo>
                  <a:pt x="2997162" y="826516"/>
                </a:lnTo>
                <a:lnTo>
                  <a:pt x="3045282" y="819988"/>
                </a:lnTo>
                <a:lnTo>
                  <a:pt x="3093301" y="812342"/>
                </a:lnTo>
                <a:lnTo>
                  <a:pt x="3146018" y="803440"/>
                </a:lnTo>
                <a:lnTo>
                  <a:pt x="3157626" y="801547"/>
                </a:lnTo>
                <a:lnTo>
                  <a:pt x="3194583" y="798080"/>
                </a:lnTo>
                <a:lnTo>
                  <a:pt x="3291522" y="788720"/>
                </a:lnTo>
                <a:lnTo>
                  <a:pt x="3339515" y="784529"/>
                </a:lnTo>
                <a:lnTo>
                  <a:pt x="3387534" y="780618"/>
                </a:lnTo>
                <a:lnTo>
                  <a:pt x="3435489" y="775970"/>
                </a:lnTo>
                <a:lnTo>
                  <a:pt x="3483216" y="769569"/>
                </a:lnTo>
                <a:lnTo>
                  <a:pt x="3530625" y="760412"/>
                </a:lnTo>
                <a:lnTo>
                  <a:pt x="3578644" y="749998"/>
                </a:lnTo>
                <a:lnTo>
                  <a:pt x="3617366" y="740397"/>
                </a:lnTo>
                <a:lnTo>
                  <a:pt x="3627348" y="740460"/>
                </a:lnTo>
                <a:lnTo>
                  <a:pt x="3688448" y="733234"/>
                </a:lnTo>
                <a:lnTo>
                  <a:pt x="3758095" y="689356"/>
                </a:lnTo>
                <a:lnTo>
                  <a:pt x="3798671" y="656513"/>
                </a:lnTo>
                <a:lnTo>
                  <a:pt x="3836416" y="620699"/>
                </a:lnTo>
                <a:lnTo>
                  <a:pt x="3870261" y="581012"/>
                </a:lnTo>
                <a:lnTo>
                  <a:pt x="3899179" y="536575"/>
                </a:lnTo>
                <a:lnTo>
                  <a:pt x="3916794" y="455002"/>
                </a:lnTo>
                <a:lnTo>
                  <a:pt x="3917061" y="402767"/>
                </a:lnTo>
                <a:close/>
              </a:path>
            </a:pathLst>
          </a:custGeom>
          <a:solidFill>
            <a:srgbClr val="BE8F65">
              <a:alpha val="6274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699799" y="1673121"/>
            <a:ext cx="2866173" cy="3456548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458269" y="5717624"/>
            <a:ext cx="2234114" cy="1842981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610623" y="5909738"/>
            <a:ext cx="2081760" cy="165086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064122" y="5216714"/>
            <a:ext cx="4846785" cy="2256755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26440" y="1305340"/>
            <a:ext cx="1780646" cy="65702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649401" y="1503341"/>
            <a:ext cx="3751735" cy="273286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43062" y="86050"/>
            <a:ext cx="8207274" cy="457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7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7.png"/><Relationship Id="rId5" Type="http://schemas.openxmlformats.org/officeDocument/2006/relationships/image" Target="../media/image22.jp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5300" y="1112686"/>
            <a:ext cx="7451324" cy="6081706"/>
            <a:chOff x="130170" y="1108898"/>
            <a:chExt cx="7451324" cy="608170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170" y="1968483"/>
              <a:ext cx="4852220" cy="522212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0199" y="1212679"/>
              <a:ext cx="771295" cy="75225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46848" y="1108898"/>
              <a:ext cx="944985" cy="957625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77692" y="1589812"/>
            <a:ext cx="390408" cy="64750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06745" y="1589812"/>
            <a:ext cx="389219" cy="64750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854518" y="4911779"/>
            <a:ext cx="980011" cy="108112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207380" y="6745488"/>
            <a:ext cx="971829" cy="81511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635795" y="895341"/>
            <a:ext cx="1780646" cy="65702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372120" y="1172536"/>
            <a:ext cx="1780646" cy="65702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708027" y="4580951"/>
            <a:ext cx="1780645" cy="657029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9542671" y="0"/>
            <a:ext cx="1149985" cy="1127125"/>
            <a:chOff x="9542671" y="0"/>
            <a:chExt cx="1149985" cy="1127125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586266" y="0"/>
              <a:ext cx="1106117" cy="112656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542671" y="0"/>
              <a:ext cx="1149712" cy="1112686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528585" y="6041268"/>
            <a:ext cx="1280160" cy="1080770"/>
          </a:xfrm>
          <a:custGeom>
            <a:avLst/>
            <a:gdLst/>
            <a:ahLst/>
            <a:cxnLst/>
            <a:rect l="l" t="t" r="r" b="b"/>
            <a:pathLst>
              <a:path w="1280160" h="1080770">
                <a:moveTo>
                  <a:pt x="0" y="749326"/>
                </a:moveTo>
                <a:lnTo>
                  <a:pt x="0" y="520004"/>
                </a:lnTo>
                <a:lnTo>
                  <a:pt x="20251" y="473474"/>
                </a:lnTo>
                <a:lnTo>
                  <a:pt x="43178" y="431334"/>
                </a:lnTo>
                <a:lnTo>
                  <a:pt x="68491" y="390848"/>
                </a:lnTo>
                <a:lnTo>
                  <a:pt x="95961" y="350827"/>
                </a:lnTo>
                <a:lnTo>
                  <a:pt x="125029" y="311863"/>
                </a:lnTo>
                <a:lnTo>
                  <a:pt x="155723" y="274167"/>
                </a:lnTo>
                <a:lnTo>
                  <a:pt x="188069" y="237948"/>
                </a:lnTo>
                <a:lnTo>
                  <a:pt x="222096" y="203418"/>
                </a:lnTo>
                <a:lnTo>
                  <a:pt x="257831" y="170786"/>
                </a:lnTo>
                <a:lnTo>
                  <a:pt x="295300" y="140261"/>
                </a:lnTo>
                <a:lnTo>
                  <a:pt x="334532" y="112055"/>
                </a:lnTo>
                <a:lnTo>
                  <a:pt x="375710" y="86294"/>
                </a:lnTo>
                <a:lnTo>
                  <a:pt x="418400" y="63531"/>
                </a:lnTo>
                <a:lnTo>
                  <a:pt x="462893" y="43824"/>
                </a:lnTo>
                <a:lnTo>
                  <a:pt x="508730" y="27474"/>
                </a:lnTo>
                <a:lnTo>
                  <a:pt x="555611" y="14699"/>
                </a:lnTo>
                <a:lnTo>
                  <a:pt x="603236" y="5716"/>
                </a:lnTo>
                <a:lnTo>
                  <a:pt x="651305" y="744"/>
                </a:lnTo>
                <a:lnTo>
                  <a:pt x="699516" y="0"/>
                </a:lnTo>
                <a:lnTo>
                  <a:pt x="747571" y="3701"/>
                </a:lnTo>
                <a:lnTo>
                  <a:pt x="795168" y="12065"/>
                </a:lnTo>
                <a:lnTo>
                  <a:pt x="844166" y="28482"/>
                </a:lnTo>
                <a:lnTo>
                  <a:pt x="886833" y="52310"/>
                </a:lnTo>
                <a:lnTo>
                  <a:pt x="925088" y="81510"/>
                </a:lnTo>
                <a:lnTo>
                  <a:pt x="960851" y="114043"/>
                </a:lnTo>
                <a:lnTo>
                  <a:pt x="996041" y="147870"/>
                </a:lnTo>
                <a:lnTo>
                  <a:pt x="1032580" y="180951"/>
                </a:lnTo>
                <a:lnTo>
                  <a:pt x="1072387" y="211247"/>
                </a:lnTo>
                <a:lnTo>
                  <a:pt x="1117497" y="238685"/>
                </a:lnTo>
                <a:lnTo>
                  <a:pt x="1158669" y="260920"/>
                </a:lnTo>
                <a:lnTo>
                  <a:pt x="1195087" y="282002"/>
                </a:lnTo>
                <a:lnTo>
                  <a:pt x="1225931" y="305983"/>
                </a:lnTo>
                <a:lnTo>
                  <a:pt x="1250384" y="336915"/>
                </a:lnTo>
                <a:lnTo>
                  <a:pt x="1267628" y="378848"/>
                </a:lnTo>
                <a:lnTo>
                  <a:pt x="1276846" y="435834"/>
                </a:lnTo>
                <a:lnTo>
                  <a:pt x="1279873" y="486980"/>
                </a:lnTo>
                <a:lnTo>
                  <a:pt x="1279061" y="538175"/>
                </a:lnTo>
                <a:lnTo>
                  <a:pt x="1270950" y="587702"/>
                </a:lnTo>
                <a:lnTo>
                  <a:pt x="1252082" y="633840"/>
                </a:lnTo>
                <a:lnTo>
                  <a:pt x="1224525" y="670094"/>
                </a:lnTo>
                <a:lnTo>
                  <a:pt x="1190219" y="698088"/>
                </a:lnTo>
                <a:lnTo>
                  <a:pt x="1150535" y="719617"/>
                </a:lnTo>
                <a:lnTo>
                  <a:pt x="1106844" y="736477"/>
                </a:lnTo>
                <a:lnTo>
                  <a:pt x="1060517" y="750465"/>
                </a:lnTo>
                <a:lnTo>
                  <a:pt x="1012926" y="763377"/>
                </a:lnTo>
                <a:lnTo>
                  <a:pt x="965441" y="777008"/>
                </a:lnTo>
                <a:lnTo>
                  <a:pt x="919434" y="793154"/>
                </a:lnTo>
                <a:lnTo>
                  <a:pt x="876277" y="813612"/>
                </a:lnTo>
                <a:lnTo>
                  <a:pt x="834739" y="841379"/>
                </a:lnTo>
                <a:lnTo>
                  <a:pt x="796656" y="874209"/>
                </a:lnTo>
                <a:lnTo>
                  <a:pt x="760733" y="910104"/>
                </a:lnTo>
                <a:lnTo>
                  <a:pt x="725676" y="947063"/>
                </a:lnTo>
                <a:lnTo>
                  <a:pt x="690191" y="983088"/>
                </a:lnTo>
                <a:lnTo>
                  <a:pt x="652983" y="1016177"/>
                </a:lnTo>
                <a:lnTo>
                  <a:pt x="612757" y="1044333"/>
                </a:lnTo>
                <a:lnTo>
                  <a:pt x="568221" y="1065556"/>
                </a:lnTo>
                <a:lnTo>
                  <a:pt x="521475" y="1077451"/>
                </a:lnTo>
                <a:lnTo>
                  <a:pt x="474056" y="1080337"/>
                </a:lnTo>
                <a:lnTo>
                  <a:pt x="426439" y="1075341"/>
                </a:lnTo>
                <a:lnTo>
                  <a:pt x="379096" y="1063589"/>
                </a:lnTo>
                <a:lnTo>
                  <a:pt x="332502" y="1046206"/>
                </a:lnTo>
                <a:lnTo>
                  <a:pt x="287130" y="1024318"/>
                </a:lnTo>
                <a:lnTo>
                  <a:pt x="243454" y="999052"/>
                </a:lnTo>
                <a:lnTo>
                  <a:pt x="201947" y="971532"/>
                </a:lnTo>
                <a:lnTo>
                  <a:pt x="161124" y="941300"/>
                </a:lnTo>
                <a:lnTo>
                  <a:pt x="121687" y="908381"/>
                </a:lnTo>
                <a:lnTo>
                  <a:pt x="84758" y="872782"/>
                </a:lnTo>
                <a:lnTo>
                  <a:pt x="51457" y="834513"/>
                </a:lnTo>
                <a:lnTo>
                  <a:pt x="22907" y="793583"/>
                </a:lnTo>
                <a:lnTo>
                  <a:pt x="229" y="750002"/>
                </a:lnTo>
                <a:lnTo>
                  <a:pt x="0" y="749326"/>
                </a:lnTo>
                <a:close/>
              </a:path>
            </a:pathLst>
          </a:custGeom>
          <a:solidFill>
            <a:srgbClr val="C6A58E"/>
          </a:solidFill>
        </p:spPr>
        <p:txBody>
          <a:bodyPr wrap="square" lIns="0" tIns="0" rIns="0" bIns="0" rtlCol="0" anchor="t"/>
          <a:lstStyle/>
          <a:p>
            <a:r>
              <a:rPr lang="en-GB" dirty="0">
                <a:latin typeface="Sassoon Infant Std"/>
              </a:rPr>
              <a:t>We are  reading...</a:t>
            </a:r>
          </a:p>
        </p:txBody>
      </p:sp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2131020"/>
            <a:ext cx="1183996" cy="2890791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790974" y="1334267"/>
            <a:ext cx="1246130" cy="44755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800" spc="-135">
                <a:latin typeface="Sassoon Infant" pitchFamily="2" charset="0"/>
                <a:ea typeface="Sassoon Infant" pitchFamily="2" charset="0"/>
                <a:cs typeface="Sassoon Infant Std" charset="0"/>
              </a:rPr>
              <a:t>E</a:t>
            </a:r>
            <a:r>
              <a:rPr sz="2800" spc="-145">
                <a:latin typeface="Sassoon Infant" pitchFamily="2" charset="0"/>
                <a:ea typeface="Sassoon Infant" pitchFamily="2" charset="0"/>
                <a:cs typeface="Sassoon Infant Std" charset="0"/>
              </a:rPr>
              <a:t>n</a:t>
            </a:r>
            <a:r>
              <a:rPr sz="2800" spc="-135">
                <a:latin typeface="Sassoon Infant" pitchFamily="2" charset="0"/>
                <a:ea typeface="Sassoon Infant" pitchFamily="2" charset="0"/>
                <a:cs typeface="Sassoon Infant Std" charset="0"/>
              </a:rPr>
              <a:t>g</a:t>
            </a:r>
            <a:r>
              <a:rPr sz="2800">
                <a:latin typeface="Sassoon Infant" pitchFamily="2" charset="0"/>
                <a:ea typeface="Sassoon Infant" pitchFamily="2" charset="0"/>
                <a:cs typeface="Sassoon Infant Std" charset="0"/>
              </a:rPr>
              <a:t>l</a:t>
            </a:r>
            <a:r>
              <a:rPr sz="2800" spc="-5">
                <a:latin typeface="Sassoon Infant" pitchFamily="2" charset="0"/>
                <a:ea typeface="Sassoon Infant" pitchFamily="2" charset="0"/>
                <a:cs typeface="Sassoon Infant Std" charset="0"/>
              </a:rPr>
              <a:t>i</a:t>
            </a:r>
            <a:r>
              <a:rPr sz="2800" spc="-200">
                <a:latin typeface="Sassoon Infant" pitchFamily="2" charset="0"/>
                <a:ea typeface="Sassoon Infant" pitchFamily="2" charset="0"/>
                <a:cs typeface="Sassoon Infant Std" charset="0"/>
              </a:rPr>
              <a:t>s</a:t>
            </a:r>
            <a:r>
              <a:rPr sz="2800" spc="-150">
                <a:latin typeface="Sassoon Infant" pitchFamily="2" charset="0"/>
                <a:ea typeface="Sassoon Infant" pitchFamily="2" charset="0"/>
                <a:cs typeface="Sassoon Infant Std" charset="0"/>
              </a:rPr>
              <a:t>h</a:t>
            </a:r>
            <a:endParaRPr sz="2800">
              <a:latin typeface="Sassoon Infant" pitchFamily="2" charset="0"/>
              <a:ea typeface="Sassoon Infant" pitchFamily="2" charset="0"/>
              <a:cs typeface="Sassoon Infant Std" charset="0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4839187" y="912999"/>
            <a:ext cx="1179441" cy="447558"/>
          </a:xfrm>
          <a:prstGeom prst="rect">
            <a:avLst/>
          </a:prstGeom>
        </p:spPr>
        <p:txBody>
          <a:bodyPr vert="horz" wrap="square" lIns="0" tIns="1651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pc="175" dirty="0">
                <a:latin typeface="Sassoon Infant"/>
                <a:ea typeface="Sassoon Infant" pitchFamily="2" charset="0"/>
                <a:cs typeface="Sassoon Infant Std" charset="0"/>
              </a:rPr>
              <a:t>Maths</a:t>
            </a:r>
            <a:endParaRPr lang="en-US" spc="-200" dirty="0" err="1">
              <a:latin typeface="Sassoon Infant"/>
              <a:ea typeface="Sassoon Infant" pitchFamily="2" charset="0"/>
              <a:cs typeface="Sassoon Infant Std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418072" y="1224006"/>
            <a:ext cx="1381197" cy="44656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800" spc="-105">
                <a:latin typeface="Sassoon Infant" pitchFamily="2" charset="0"/>
                <a:ea typeface="Sassoon Infant" pitchFamily="2" charset="0"/>
                <a:cs typeface="Sassoon Infant Std" charset="0"/>
              </a:rPr>
              <a:t>S</a:t>
            </a:r>
            <a:r>
              <a:rPr sz="2800" spc="-155">
                <a:latin typeface="Sassoon Infant" pitchFamily="2" charset="0"/>
                <a:ea typeface="Sassoon Infant" pitchFamily="2" charset="0"/>
                <a:cs typeface="Sassoon Infant Std" charset="0"/>
              </a:rPr>
              <a:t>c</a:t>
            </a:r>
            <a:r>
              <a:rPr sz="2800" spc="-5">
                <a:latin typeface="Sassoon Infant" pitchFamily="2" charset="0"/>
                <a:ea typeface="Sassoon Infant" pitchFamily="2" charset="0"/>
                <a:cs typeface="Sassoon Infant Std" charset="0"/>
              </a:rPr>
              <a:t>i</a:t>
            </a:r>
            <a:r>
              <a:rPr sz="2800" spc="-235">
                <a:latin typeface="Sassoon Infant" pitchFamily="2" charset="0"/>
                <a:ea typeface="Sassoon Infant" pitchFamily="2" charset="0"/>
                <a:cs typeface="Sassoon Infant Std" charset="0"/>
              </a:rPr>
              <a:t>e</a:t>
            </a:r>
            <a:r>
              <a:rPr sz="2800" spc="-145">
                <a:latin typeface="Sassoon Infant" pitchFamily="2" charset="0"/>
                <a:ea typeface="Sassoon Infant" pitchFamily="2" charset="0"/>
                <a:cs typeface="Sassoon Infant Std" charset="0"/>
              </a:rPr>
              <a:t>n</a:t>
            </a:r>
            <a:r>
              <a:rPr sz="2800" spc="-155">
                <a:latin typeface="Sassoon Infant" pitchFamily="2" charset="0"/>
                <a:ea typeface="Sassoon Infant" pitchFamily="2" charset="0"/>
                <a:cs typeface="Sassoon Infant Std" charset="0"/>
              </a:rPr>
              <a:t>c</a:t>
            </a:r>
            <a:r>
              <a:rPr sz="2800" spc="-235">
                <a:latin typeface="Sassoon Infant" pitchFamily="2" charset="0"/>
                <a:ea typeface="Sassoon Infant" pitchFamily="2" charset="0"/>
                <a:cs typeface="Sassoon Infant Std" charset="0"/>
              </a:rPr>
              <a:t>e</a:t>
            </a:r>
            <a:endParaRPr sz="2800">
              <a:latin typeface="Sassoon Infant" pitchFamily="2" charset="0"/>
              <a:ea typeface="Sassoon Infant" pitchFamily="2" charset="0"/>
              <a:cs typeface="Sassoon Infant Std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026251" y="4585432"/>
            <a:ext cx="769356" cy="44755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800" spc="-55">
                <a:latin typeface="Sassoon Infant" pitchFamily="2" charset="0"/>
                <a:ea typeface="Sassoon Infant" pitchFamily="2" charset="0"/>
                <a:cs typeface="Sassoon Infant Std" charset="0"/>
              </a:rPr>
              <a:t>P</a:t>
            </a:r>
            <a:r>
              <a:rPr sz="2800" spc="-135">
                <a:latin typeface="Sassoon Infant" pitchFamily="2" charset="0"/>
                <a:ea typeface="Sassoon Infant" pitchFamily="2" charset="0"/>
                <a:cs typeface="Sassoon Infant Std" charset="0"/>
              </a:rPr>
              <a:t>E</a:t>
            </a:r>
            <a:endParaRPr sz="2800">
              <a:latin typeface="Sassoon Infant" pitchFamily="2" charset="0"/>
              <a:ea typeface="Sassoon Infant" pitchFamily="2" charset="0"/>
              <a:cs typeface="Sassoon Infant Std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729846" y="69151"/>
            <a:ext cx="3803650" cy="1036319"/>
          </a:xfrm>
          <a:custGeom>
            <a:avLst/>
            <a:gdLst/>
            <a:ahLst/>
            <a:cxnLst/>
            <a:rect l="l" t="t" r="r" b="b"/>
            <a:pathLst>
              <a:path w="3803650" h="1036319">
                <a:moveTo>
                  <a:pt x="3803421" y="737057"/>
                </a:moveTo>
                <a:lnTo>
                  <a:pt x="3803015" y="682713"/>
                </a:lnTo>
                <a:lnTo>
                  <a:pt x="3797668" y="629983"/>
                </a:lnTo>
                <a:lnTo>
                  <a:pt x="3787216" y="578916"/>
                </a:lnTo>
                <a:lnTo>
                  <a:pt x="3782796" y="565099"/>
                </a:lnTo>
                <a:lnTo>
                  <a:pt x="3782809" y="564197"/>
                </a:lnTo>
                <a:lnTo>
                  <a:pt x="3781869" y="509587"/>
                </a:lnTo>
                <a:lnTo>
                  <a:pt x="3779189" y="455015"/>
                </a:lnTo>
                <a:lnTo>
                  <a:pt x="3774567" y="400532"/>
                </a:lnTo>
                <a:lnTo>
                  <a:pt x="3763035" y="350240"/>
                </a:lnTo>
                <a:lnTo>
                  <a:pt x="3740886" y="308698"/>
                </a:lnTo>
                <a:lnTo>
                  <a:pt x="3709581" y="275056"/>
                </a:lnTo>
                <a:lnTo>
                  <a:pt x="3670604" y="248462"/>
                </a:lnTo>
                <a:lnTo>
                  <a:pt x="3625431" y="228079"/>
                </a:lnTo>
                <a:lnTo>
                  <a:pt x="3590823" y="216992"/>
                </a:lnTo>
                <a:lnTo>
                  <a:pt x="3574377" y="205994"/>
                </a:lnTo>
                <a:lnTo>
                  <a:pt x="3519665" y="186575"/>
                </a:lnTo>
                <a:lnTo>
                  <a:pt x="3462667" y="181343"/>
                </a:lnTo>
                <a:lnTo>
                  <a:pt x="3409353" y="179374"/>
                </a:lnTo>
                <a:lnTo>
                  <a:pt x="3356102" y="176631"/>
                </a:lnTo>
                <a:lnTo>
                  <a:pt x="3302889" y="173215"/>
                </a:lnTo>
                <a:lnTo>
                  <a:pt x="3249726" y="169227"/>
                </a:lnTo>
                <a:lnTo>
                  <a:pt x="3196628" y="164782"/>
                </a:lnTo>
                <a:lnTo>
                  <a:pt x="3143567" y="159956"/>
                </a:lnTo>
                <a:lnTo>
                  <a:pt x="3090557" y="154863"/>
                </a:lnTo>
                <a:lnTo>
                  <a:pt x="3037598" y="149606"/>
                </a:lnTo>
                <a:lnTo>
                  <a:pt x="2985820" y="144970"/>
                </a:lnTo>
                <a:lnTo>
                  <a:pt x="2934043" y="141351"/>
                </a:lnTo>
                <a:lnTo>
                  <a:pt x="2882265" y="138582"/>
                </a:lnTo>
                <a:lnTo>
                  <a:pt x="2830499" y="136512"/>
                </a:lnTo>
                <a:lnTo>
                  <a:pt x="2778722" y="135001"/>
                </a:lnTo>
                <a:lnTo>
                  <a:pt x="2726944" y="133870"/>
                </a:lnTo>
                <a:lnTo>
                  <a:pt x="2577820" y="131432"/>
                </a:lnTo>
                <a:lnTo>
                  <a:pt x="2570873" y="131114"/>
                </a:lnTo>
                <a:lnTo>
                  <a:pt x="2518803" y="128981"/>
                </a:lnTo>
                <a:lnTo>
                  <a:pt x="2466733" y="126974"/>
                </a:lnTo>
                <a:lnTo>
                  <a:pt x="2414651" y="125082"/>
                </a:lnTo>
                <a:lnTo>
                  <a:pt x="2346807" y="122834"/>
                </a:lnTo>
                <a:lnTo>
                  <a:pt x="2321649" y="121259"/>
                </a:lnTo>
                <a:lnTo>
                  <a:pt x="2272893" y="117741"/>
                </a:lnTo>
                <a:lnTo>
                  <a:pt x="2224151" y="113804"/>
                </a:lnTo>
                <a:lnTo>
                  <a:pt x="2175433" y="109512"/>
                </a:lnTo>
                <a:lnTo>
                  <a:pt x="2126742" y="104940"/>
                </a:lnTo>
                <a:lnTo>
                  <a:pt x="2078062" y="100126"/>
                </a:lnTo>
                <a:lnTo>
                  <a:pt x="2029383" y="95148"/>
                </a:lnTo>
                <a:lnTo>
                  <a:pt x="1980730" y="90055"/>
                </a:lnTo>
                <a:lnTo>
                  <a:pt x="1929917" y="84912"/>
                </a:lnTo>
                <a:lnTo>
                  <a:pt x="1879066" y="80098"/>
                </a:lnTo>
                <a:lnTo>
                  <a:pt x="1828190" y="75526"/>
                </a:lnTo>
                <a:lnTo>
                  <a:pt x="1675549" y="62191"/>
                </a:lnTo>
                <a:lnTo>
                  <a:pt x="1624685" y="57531"/>
                </a:lnTo>
                <a:lnTo>
                  <a:pt x="1573847" y="52578"/>
                </a:lnTo>
                <a:lnTo>
                  <a:pt x="1523771" y="47840"/>
                </a:lnTo>
                <a:lnTo>
                  <a:pt x="1473657" y="43611"/>
                </a:lnTo>
                <a:lnTo>
                  <a:pt x="1423517" y="39763"/>
                </a:lnTo>
                <a:lnTo>
                  <a:pt x="1373352" y="36156"/>
                </a:lnTo>
                <a:lnTo>
                  <a:pt x="1272997" y="29210"/>
                </a:lnTo>
                <a:lnTo>
                  <a:pt x="1222832" y="25603"/>
                </a:lnTo>
                <a:lnTo>
                  <a:pt x="1172679" y="21742"/>
                </a:lnTo>
                <a:lnTo>
                  <a:pt x="1122553" y="17500"/>
                </a:lnTo>
                <a:lnTo>
                  <a:pt x="1072464" y="12750"/>
                </a:lnTo>
                <a:lnTo>
                  <a:pt x="1021143" y="8153"/>
                </a:lnTo>
                <a:lnTo>
                  <a:pt x="969797" y="4648"/>
                </a:lnTo>
                <a:lnTo>
                  <a:pt x="918425" y="2171"/>
                </a:lnTo>
                <a:lnTo>
                  <a:pt x="867041" y="647"/>
                </a:lnTo>
                <a:lnTo>
                  <a:pt x="815632" y="0"/>
                </a:lnTo>
                <a:lnTo>
                  <a:pt x="764222" y="139"/>
                </a:lnTo>
                <a:lnTo>
                  <a:pt x="712800" y="1016"/>
                </a:lnTo>
                <a:lnTo>
                  <a:pt x="661377" y="2527"/>
                </a:lnTo>
                <a:lnTo>
                  <a:pt x="609942" y="4622"/>
                </a:lnTo>
                <a:lnTo>
                  <a:pt x="558520" y="7213"/>
                </a:lnTo>
                <a:lnTo>
                  <a:pt x="507111" y="10236"/>
                </a:lnTo>
                <a:lnTo>
                  <a:pt x="454558" y="11658"/>
                </a:lnTo>
                <a:lnTo>
                  <a:pt x="402082" y="10312"/>
                </a:lnTo>
                <a:lnTo>
                  <a:pt x="297230" y="4762"/>
                </a:lnTo>
                <a:lnTo>
                  <a:pt x="244754" y="3314"/>
                </a:lnTo>
                <a:lnTo>
                  <a:pt x="193192" y="18719"/>
                </a:lnTo>
                <a:lnTo>
                  <a:pt x="181902" y="40894"/>
                </a:lnTo>
                <a:lnTo>
                  <a:pt x="177876" y="44805"/>
                </a:lnTo>
                <a:lnTo>
                  <a:pt x="123494" y="81775"/>
                </a:lnTo>
                <a:lnTo>
                  <a:pt x="85991" y="121780"/>
                </a:lnTo>
                <a:lnTo>
                  <a:pt x="59715" y="164426"/>
                </a:lnTo>
                <a:lnTo>
                  <a:pt x="42799" y="207327"/>
                </a:lnTo>
                <a:lnTo>
                  <a:pt x="33350" y="248081"/>
                </a:lnTo>
                <a:lnTo>
                  <a:pt x="30200" y="277545"/>
                </a:lnTo>
                <a:lnTo>
                  <a:pt x="21323" y="296633"/>
                </a:lnTo>
                <a:lnTo>
                  <a:pt x="7150" y="343344"/>
                </a:lnTo>
                <a:lnTo>
                  <a:pt x="0" y="392074"/>
                </a:lnTo>
                <a:lnTo>
                  <a:pt x="266" y="442912"/>
                </a:lnTo>
                <a:lnTo>
                  <a:pt x="8305" y="495998"/>
                </a:lnTo>
                <a:lnTo>
                  <a:pt x="45453" y="565581"/>
                </a:lnTo>
                <a:lnTo>
                  <a:pt x="78320" y="604215"/>
                </a:lnTo>
                <a:lnTo>
                  <a:pt x="114960" y="639076"/>
                </a:lnTo>
                <a:lnTo>
                  <a:pt x="154368" y="671055"/>
                </a:lnTo>
                <a:lnTo>
                  <a:pt x="195529" y="700989"/>
                </a:lnTo>
                <a:lnTo>
                  <a:pt x="251104" y="719442"/>
                </a:lnTo>
                <a:lnTo>
                  <a:pt x="281317" y="720788"/>
                </a:lnTo>
                <a:lnTo>
                  <a:pt x="290995" y="720737"/>
                </a:lnTo>
                <a:lnTo>
                  <a:pt x="328612" y="730072"/>
                </a:lnTo>
                <a:lnTo>
                  <a:pt x="375234" y="740219"/>
                </a:lnTo>
                <a:lnTo>
                  <a:pt x="421259" y="749134"/>
                </a:lnTo>
                <a:lnTo>
                  <a:pt x="467614" y="755357"/>
                </a:lnTo>
                <a:lnTo>
                  <a:pt x="514172" y="759891"/>
                </a:lnTo>
                <a:lnTo>
                  <a:pt x="560806" y="763701"/>
                </a:lnTo>
                <a:lnTo>
                  <a:pt x="607390" y="767778"/>
                </a:lnTo>
                <a:lnTo>
                  <a:pt x="710946" y="777786"/>
                </a:lnTo>
                <a:lnTo>
                  <a:pt x="737870" y="780338"/>
                </a:lnTo>
                <a:lnTo>
                  <a:pt x="748677" y="782104"/>
                </a:lnTo>
                <a:lnTo>
                  <a:pt x="799871" y="790778"/>
                </a:lnTo>
                <a:lnTo>
                  <a:pt x="846493" y="798220"/>
                </a:lnTo>
                <a:lnTo>
                  <a:pt x="893229" y="804570"/>
                </a:lnTo>
                <a:lnTo>
                  <a:pt x="940041" y="809993"/>
                </a:lnTo>
                <a:lnTo>
                  <a:pt x="986929" y="814616"/>
                </a:lnTo>
                <a:lnTo>
                  <a:pt x="1033881" y="818616"/>
                </a:lnTo>
                <a:lnTo>
                  <a:pt x="1080884" y="822134"/>
                </a:lnTo>
                <a:lnTo>
                  <a:pt x="1234643" y="832777"/>
                </a:lnTo>
                <a:lnTo>
                  <a:pt x="1593532" y="856602"/>
                </a:lnTo>
                <a:lnTo>
                  <a:pt x="1658150" y="860234"/>
                </a:lnTo>
                <a:lnTo>
                  <a:pt x="1722767" y="862812"/>
                </a:lnTo>
                <a:lnTo>
                  <a:pt x="1773339" y="864412"/>
                </a:lnTo>
                <a:lnTo>
                  <a:pt x="1823910" y="865809"/>
                </a:lnTo>
                <a:lnTo>
                  <a:pt x="1847913" y="866381"/>
                </a:lnTo>
                <a:lnTo>
                  <a:pt x="1865617" y="868222"/>
                </a:lnTo>
                <a:lnTo>
                  <a:pt x="1914652" y="873531"/>
                </a:lnTo>
                <a:lnTo>
                  <a:pt x="1963674" y="878954"/>
                </a:lnTo>
                <a:lnTo>
                  <a:pt x="2012696" y="884123"/>
                </a:lnTo>
                <a:lnTo>
                  <a:pt x="2061781" y="888784"/>
                </a:lnTo>
                <a:lnTo>
                  <a:pt x="2110905" y="893000"/>
                </a:lnTo>
                <a:lnTo>
                  <a:pt x="2160066" y="896848"/>
                </a:lnTo>
                <a:lnTo>
                  <a:pt x="2209266" y="900391"/>
                </a:lnTo>
                <a:lnTo>
                  <a:pt x="2258479" y="903706"/>
                </a:lnTo>
                <a:lnTo>
                  <a:pt x="2356942" y="909878"/>
                </a:lnTo>
                <a:lnTo>
                  <a:pt x="2406535" y="913244"/>
                </a:lnTo>
                <a:lnTo>
                  <a:pt x="2456103" y="917155"/>
                </a:lnTo>
                <a:lnTo>
                  <a:pt x="2505646" y="921423"/>
                </a:lnTo>
                <a:lnTo>
                  <a:pt x="2604732" y="930300"/>
                </a:lnTo>
                <a:lnTo>
                  <a:pt x="2654287" y="934542"/>
                </a:lnTo>
                <a:lnTo>
                  <a:pt x="2703855" y="938415"/>
                </a:lnTo>
                <a:lnTo>
                  <a:pt x="2753474" y="941717"/>
                </a:lnTo>
                <a:lnTo>
                  <a:pt x="2805773" y="945438"/>
                </a:lnTo>
                <a:lnTo>
                  <a:pt x="2857957" y="950201"/>
                </a:lnTo>
                <a:lnTo>
                  <a:pt x="2910027" y="955776"/>
                </a:lnTo>
                <a:lnTo>
                  <a:pt x="2962033" y="961948"/>
                </a:lnTo>
                <a:lnTo>
                  <a:pt x="3013989" y="968476"/>
                </a:lnTo>
                <a:lnTo>
                  <a:pt x="3117888" y="981735"/>
                </a:lnTo>
                <a:lnTo>
                  <a:pt x="3169869" y="988021"/>
                </a:lnTo>
                <a:lnTo>
                  <a:pt x="3221926" y="993775"/>
                </a:lnTo>
                <a:lnTo>
                  <a:pt x="3271621" y="999401"/>
                </a:lnTo>
                <a:lnTo>
                  <a:pt x="3321227" y="1005738"/>
                </a:lnTo>
                <a:lnTo>
                  <a:pt x="3370808" y="1012482"/>
                </a:lnTo>
                <a:lnTo>
                  <a:pt x="3420364" y="1019352"/>
                </a:lnTo>
                <a:lnTo>
                  <a:pt x="3469944" y="1026071"/>
                </a:lnTo>
                <a:lnTo>
                  <a:pt x="3519563" y="1032319"/>
                </a:lnTo>
                <a:lnTo>
                  <a:pt x="3574008" y="1036091"/>
                </a:lnTo>
                <a:lnTo>
                  <a:pt x="3626459" y="1031494"/>
                </a:lnTo>
                <a:lnTo>
                  <a:pt x="3675964" y="1014323"/>
                </a:lnTo>
                <a:lnTo>
                  <a:pt x="3721531" y="980376"/>
                </a:lnTo>
                <a:lnTo>
                  <a:pt x="3750259" y="924179"/>
                </a:lnTo>
                <a:lnTo>
                  <a:pt x="3758755" y="863079"/>
                </a:lnTo>
                <a:lnTo>
                  <a:pt x="3760241" y="852233"/>
                </a:lnTo>
                <a:lnTo>
                  <a:pt x="3776522" y="831342"/>
                </a:lnTo>
                <a:lnTo>
                  <a:pt x="3795585" y="786853"/>
                </a:lnTo>
                <a:lnTo>
                  <a:pt x="3803421" y="737057"/>
                </a:lnTo>
                <a:close/>
              </a:path>
            </a:pathLst>
          </a:custGeom>
          <a:solidFill>
            <a:srgbClr val="BE8F65">
              <a:alpha val="6274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8"/>
          <p:cNvSpPr txBox="1"/>
          <p:nvPr/>
        </p:nvSpPr>
        <p:spPr>
          <a:xfrm rot="21283328">
            <a:off x="217491" y="292595"/>
            <a:ext cx="3524318" cy="44755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GB" sz="2800" spc="-135">
                <a:latin typeface="Sassoon Infant" pitchFamily="2" charset="0"/>
                <a:ea typeface="Sassoon Infant" pitchFamily="2" charset="0"/>
                <a:cs typeface="Sassoon Infant Std" charset="0"/>
              </a:rPr>
              <a:t>Year 1</a:t>
            </a:r>
            <a:endParaRPr sz="2800">
              <a:latin typeface="Sassoon Infant" pitchFamily="2" charset="0"/>
              <a:ea typeface="Sassoon Infant" pitchFamily="2" charset="0"/>
              <a:cs typeface="Sassoon Infant Std" charset="0"/>
            </a:endParaRPr>
          </a:p>
        </p:txBody>
      </p:sp>
      <p:sp>
        <p:nvSpPr>
          <p:cNvPr id="25" name="object 18"/>
          <p:cNvSpPr txBox="1"/>
          <p:nvPr/>
        </p:nvSpPr>
        <p:spPr>
          <a:xfrm rot="304279">
            <a:off x="6139470" y="373514"/>
            <a:ext cx="3445149" cy="3860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GB" sz="2400" dirty="0">
                <a:latin typeface="Sassoon Infant" pitchFamily="2" charset="0"/>
                <a:ea typeface="Sassoon Infant" pitchFamily="2" charset="0"/>
                <a:cs typeface="Sassoon Infant Std" charset="0"/>
              </a:rPr>
              <a:t>Linking local wildlife</a:t>
            </a:r>
            <a:endParaRPr sz="2400" dirty="0">
              <a:latin typeface="Sassoon Infant" pitchFamily="2" charset="0"/>
              <a:ea typeface="Sassoon Infant" pitchFamily="2" charset="0"/>
              <a:cs typeface="Sassoon Infant Std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759F04-DA4C-92AD-7094-45F109E06545}"/>
              </a:ext>
            </a:extLst>
          </p:cNvPr>
          <p:cNvSpPr txBox="1"/>
          <p:nvPr/>
        </p:nvSpPr>
        <p:spPr>
          <a:xfrm>
            <a:off x="7739910" y="1980160"/>
            <a:ext cx="2823320" cy="2590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lnSpc>
                <a:spcPct val="115000"/>
              </a:lnSpc>
            </a:pPr>
            <a:r>
              <a:rPr lang="en-GB" sz="1600" b="1" dirty="0">
                <a:effectLst/>
                <a:latin typeface="Sassoon Infant Std"/>
                <a:ea typeface="Sassoon Infant" pitchFamily="2" charset="0"/>
                <a:cs typeface="Arial"/>
              </a:rPr>
              <a:t>We will be...</a:t>
            </a:r>
            <a:endParaRPr lang="en-GB" sz="1600" dirty="0">
              <a:effectLst/>
              <a:latin typeface="Sassoon Infant Std"/>
              <a:ea typeface="Sassoon Infant" pitchFamily="2" charset="0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n-GB" sz="1600" dirty="0">
              <a:effectLst/>
              <a:latin typeface="Sassoon Infant Std"/>
              <a:ea typeface="Sassoon Infant" pitchFamily="2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1600" dirty="0">
                <a:latin typeface="Sassoon Infant Std"/>
                <a:ea typeface="Sassoon Infant" pitchFamily="2" charset="0"/>
                <a:cs typeface="Times New Roman"/>
              </a:rPr>
              <a:t>Looking at plants and how they change over time.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1600" dirty="0">
                <a:latin typeface="Sassoon Infant Std"/>
                <a:ea typeface="Calibri"/>
                <a:cs typeface="Times New Roman"/>
              </a:rPr>
              <a:t>Planting our own plants.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1600" dirty="0">
                <a:latin typeface="Sassoon Infant Std"/>
                <a:ea typeface="Calibri"/>
                <a:cs typeface="Times New Roman"/>
              </a:rPr>
              <a:t>Exploring wild plants around the school fields.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1600" dirty="0">
                <a:latin typeface="Sassoon Infant Std"/>
                <a:ea typeface="Calibri"/>
                <a:cs typeface="Times New Roman"/>
              </a:rPr>
              <a:t>Seasonal change</a:t>
            </a:r>
            <a:endParaRPr lang="en-GB" sz="1600" dirty="0">
              <a:latin typeface="Sassoon Infant Std" panose="020B0503020103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569D25-839E-4101-83E0-8B018909CACF}"/>
              </a:ext>
            </a:extLst>
          </p:cNvPr>
          <p:cNvSpPr txBox="1"/>
          <p:nvPr/>
        </p:nvSpPr>
        <p:spPr>
          <a:xfrm>
            <a:off x="412227" y="2277813"/>
            <a:ext cx="2823320" cy="23408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lnSpc>
                <a:spcPct val="115000"/>
              </a:lnSpc>
            </a:pPr>
            <a:r>
              <a:rPr lang="en-GB" sz="1600" b="1" dirty="0">
                <a:effectLst/>
                <a:latin typeface="Sassoon Infant"/>
                <a:ea typeface="Sans Serif Collection" panose="020B0502040504020204" pitchFamily="34" charset="0"/>
                <a:cs typeface="Sans Serif Collection" panose="020B0502040504020204" pitchFamily="34" charset="0"/>
              </a:rPr>
              <a:t>We will be</a:t>
            </a:r>
            <a:r>
              <a:rPr lang="en-GB" sz="1600" b="1" dirty="0">
                <a:latin typeface="Sassoon Infant"/>
                <a:ea typeface="Sans Serif Collection" panose="020B0502040504020204" pitchFamily="34" charset="0"/>
                <a:cs typeface="Sans Serif Collection" panose="020B0502040504020204" pitchFamily="34" charset="0"/>
              </a:rPr>
              <a:t> looking at:</a:t>
            </a:r>
          </a:p>
          <a:p>
            <a:pPr lvl="0">
              <a:lnSpc>
                <a:spcPct val="115000"/>
              </a:lnSpc>
            </a:pPr>
            <a:endParaRPr lang="en-GB" sz="1600" b="1" dirty="0">
              <a:latin typeface="Sassoon Infant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Sassoon Infant Std"/>
                <a:ea typeface="Sans Serif Collection"/>
                <a:cs typeface="Sans Serif Collection"/>
              </a:rPr>
              <a:t>Non-fiction- animal books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Sassoon Infant Std"/>
                <a:ea typeface="Sans Serif Collection"/>
                <a:cs typeface="Sans Serif Collection"/>
              </a:rPr>
              <a:t>Poetry- Hand on the Bridge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Sassoon Infant Std"/>
                <a:ea typeface="Sans Serif Collection"/>
                <a:cs typeface="Sans Serif Collection"/>
              </a:rPr>
              <a:t>Riddles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Sassoon Infant Std"/>
                <a:ea typeface="Sans Serif Collection"/>
                <a:cs typeface="Sans Serif Collection"/>
              </a:rPr>
              <a:t>Recount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Sassoon Infant Std"/>
                <a:ea typeface="Sans Serif Collection"/>
                <a:cs typeface="Sans Serif Collection"/>
              </a:rPr>
              <a:t>Setting description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Sassoon Infant Std"/>
                <a:ea typeface="Sans Serif Collection"/>
                <a:cs typeface="Sans Serif Collection"/>
              </a:rPr>
              <a:t>Letter</a:t>
            </a:r>
            <a:endParaRPr lang="en-GB" sz="1600" dirty="0">
              <a:effectLst/>
              <a:latin typeface="Sassoon Infant Std"/>
              <a:ea typeface="Sans Serif Collection"/>
              <a:cs typeface="Sans Serif Collection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E51A22-745C-4D09-AE78-A4D22809EA4E}"/>
              </a:ext>
            </a:extLst>
          </p:cNvPr>
          <p:cNvSpPr txBox="1"/>
          <p:nvPr/>
        </p:nvSpPr>
        <p:spPr>
          <a:xfrm>
            <a:off x="4350226" y="1541689"/>
            <a:ext cx="2823320" cy="20577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lnSpc>
                <a:spcPct val="115000"/>
              </a:lnSpc>
            </a:pPr>
            <a:r>
              <a:rPr lang="en-GB" sz="1600" b="1" dirty="0">
                <a:effectLst/>
                <a:latin typeface="Sassoon Infant Std"/>
                <a:ea typeface="Sassoon Infant" pitchFamily="2" charset="0"/>
                <a:cs typeface="Arial"/>
              </a:rPr>
              <a:t>We will be</a:t>
            </a:r>
            <a:r>
              <a:rPr lang="en-GB" sz="1600" b="1" dirty="0">
                <a:latin typeface="Sassoon Infant Std"/>
                <a:ea typeface="Sassoon Infant" pitchFamily="2" charset="0"/>
                <a:cs typeface="Arial"/>
              </a:rPr>
              <a:t> looking at:</a:t>
            </a:r>
          </a:p>
          <a:p>
            <a:pPr lvl="0">
              <a:lnSpc>
                <a:spcPct val="115000"/>
              </a:lnSpc>
            </a:pPr>
            <a:endParaRPr lang="en-GB" sz="1600" b="1" dirty="0">
              <a:effectLst/>
              <a:latin typeface="Sassoon Infant Std"/>
              <a:ea typeface="Sassoon Infant" pitchFamily="2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Sassoon Infant Std"/>
                <a:ea typeface="Sassoon Infant" pitchFamily="2" charset="0"/>
                <a:cs typeface="Arial"/>
              </a:rPr>
              <a:t>Multiplying and dividing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Sassoon Infant Std"/>
                <a:ea typeface="Sassoon Infant" pitchFamily="2" charset="0"/>
                <a:cs typeface="Arial"/>
              </a:rPr>
              <a:t>Fractions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Sassoon Infant Std"/>
                <a:ea typeface="Sassoon Infant" pitchFamily="2" charset="0"/>
                <a:cs typeface="Arial"/>
              </a:rPr>
              <a:t>Position and direction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Sassoon Infant Std"/>
                <a:ea typeface="Sassoon Infant" pitchFamily="2" charset="0"/>
                <a:cs typeface="Arial"/>
              </a:rPr>
              <a:t>Place </a:t>
            </a:r>
            <a:r>
              <a:rPr lang="en-GB" sz="1600" dirty="0">
                <a:latin typeface="Sassoon Infant Std"/>
                <a:ea typeface="Sassoon Infant" pitchFamily="2" charset="0"/>
                <a:cs typeface="Arial"/>
              </a:rPr>
              <a:t>value to 100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Sassoon Infant Std"/>
                <a:ea typeface="Sassoon Infant" pitchFamily="2" charset="0"/>
                <a:cs typeface="Arial"/>
              </a:rPr>
              <a:t>Money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97D0AF-9958-A082-B5A6-366440D0C895}"/>
              </a:ext>
            </a:extLst>
          </p:cNvPr>
          <p:cNvSpPr txBox="1"/>
          <p:nvPr/>
        </p:nvSpPr>
        <p:spPr>
          <a:xfrm>
            <a:off x="5355531" y="5239150"/>
            <a:ext cx="4278119" cy="18828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lnSpc>
                <a:spcPct val="115000"/>
              </a:lnSpc>
            </a:pPr>
            <a:r>
              <a:rPr lang="en-GB" sz="1600" b="1" dirty="0">
                <a:effectLst/>
                <a:latin typeface="Sassoon Infant Std"/>
                <a:ea typeface="Sassoon Infant" pitchFamily="2" charset="0"/>
                <a:cs typeface="Arial"/>
              </a:rPr>
              <a:t>We will be...</a:t>
            </a:r>
            <a:endParaRPr lang="en-GB" sz="1600" dirty="0">
              <a:effectLst/>
              <a:latin typeface="Sassoon Infant Std"/>
              <a:ea typeface="Sassoon Infant" pitchFamily="2" charset="0"/>
              <a:cs typeface="Arial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n-GB" dirty="0">
              <a:effectLst/>
              <a:latin typeface="Sassoon Infant Std"/>
              <a:ea typeface="Sassoon Infant" pitchFamily="2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dirty="0">
                <a:latin typeface="Sassoon Infant Std"/>
                <a:ea typeface="+mn-lt"/>
                <a:cs typeface="+mn-lt"/>
              </a:rPr>
              <a:t>Focusing on Athletics and Team Games. In Athletics looking at running, jumping, throwing and catching.</a:t>
            </a:r>
            <a:endParaRPr lang="en-GB" dirty="0">
              <a:latin typeface="Sassoon Infant St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n-GB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92BFD3-90A4-EB77-A88C-E30594EFAF22}"/>
              </a:ext>
            </a:extLst>
          </p:cNvPr>
          <p:cNvSpPr txBox="1"/>
          <p:nvPr/>
        </p:nvSpPr>
        <p:spPr>
          <a:xfrm>
            <a:off x="2346792" y="4694663"/>
            <a:ext cx="2198974" cy="12082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lnSpc>
                <a:spcPct val="115000"/>
              </a:lnSpc>
            </a:pPr>
            <a:r>
              <a:rPr lang="en-GB" sz="1600" dirty="0">
                <a:effectLst/>
                <a:latin typeface="Sassoon Infant Std"/>
                <a:ea typeface="Sassoon Infant" pitchFamily="2" charset="0"/>
                <a:cs typeface="Times New Roman"/>
              </a:rPr>
              <a:t>Our books this term will link to animals and our trip to Cotswold Wildlife Park.</a:t>
            </a:r>
          </a:p>
        </p:txBody>
      </p:sp>
      <p:pic>
        <p:nvPicPr>
          <p:cNvPr id="1028" name="Picture 4" descr="Where The Wild Things Are by Maurice Sendak - Penguin Books Australia">
            <a:extLst>
              <a:ext uri="{FF2B5EF4-FFF2-40B4-BE49-F238E27FC236}">
                <a16:creationId xmlns:a16="http://schemas.microsoft.com/office/drawing/2014/main" id="{3233A582-7EC9-447B-BD47-AD601C144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990" y="5799287"/>
            <a:ext cx="1203792" cy="108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58301" y="-56782"/>
            <a:ext cx="10748719" cy="761963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105472"/>
            <a:ext cx="1343688" cy="245513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88818" y="4937672"/>
            <a:ext cx="4418287" cy="2622933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644012" y="4712527"/>
            <a:ext cx="3804920" cy="2713355"/>
            <a:chOff x="644012" y="4712527"/>
            <a:chExt cx="3804920" cy="2713355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4012" y="4721136"/>
              <a:ext cx="3799346" cy="270429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06135" y="4712527"/>
              <a:ext cx="342798" cy="56180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4012" y="4712527"/>
              <a:ext cx="339822" cy="561808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7669597" y="568060"/>
            <a:ext cx="2805430" cy="2094864"/>
            <a:chOff x="7669597" y="568060"/>
            <a:chExt cx="2805430" cy="2094864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27426" y="634365"/>
              <a:ext cx="2647164" cy="202822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69597" y="568060"/>
              <a:ext cx="725714" cy="800065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964704" y="2866569"/>
            <a:ext cx="725714" cy="80006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924010" y="1862751"/>
            <a:ext cx="3742213" cy="2704296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44767" y="0"/>
            <a:ext cx="7949565" cy="1841500"/>
            <a:chOff x="44767" y="0"/>
            <a:chExt cx="7949565" cy="1841500"/>
          </a:xfrm>
        </p:grpSpPr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7250" y="0"/>
              <a:ext cx="7436816" cy="114575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767" y="517845"/>
              <a:ext cx="5132450" cy="1323582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336186" y="4508410"/>
            <a:ext cx="1780646" cy="657029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5705853" y="4535433"/>
            <a:ext cx="1038225" cy="45783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800" spc="125">
                <a:latin typeface="Sassoon Infant" pitchFamily="2" charset="0"/>
                <a:ea typeface="Sassoon Infant" pitchFamily="2" charset="0"/>
                <a:cs typeface="Sassoon Infant Std" charset="0"/>
              </a:rPr>
              <a:t>A</a:t>
            </a:r>
            <a:r>
              <a:rPr sz="2800" spc="-50">
                <a:latin typeface="Sassoon Infant" pitchFamily="2" charset="0"/>
                <a:ea typeface="Sassoon Infant" pitchFamily="2" charset="0"/>
                <a:cs typeface="Sassoon Infant Std" charset="0"/>
              </a:rPr>
              <a:t>r</a:t>
            </a:r>
            <a:r>
              <a:rPr sz="2800" spc="-30">
                <a:latin typeface="Sassoon Infant" pitchFamily="2" charset="0"/>
                <a:ea typeface="Sassoon Infant" pitchFamily="2" charset="0"/>
                <a:cs typeface="Sassoon Infant Std" charset="0"/>
              </a:rPr>
              <a:t>t</a:t>
            </a:r>
            <a:r>
              <a:rPr sz="2800" spc="-165">
                <a:latin typeface="Sassoon Infant" pitchFamily="2" charset="0"/>
                <a:ea typeface="Sassoon Infant" pitchFamily="2" charset="0"/>
                <a:cs typeface="Sassoon Infant Std" charset="0"/>
              </a:rPr>
              <a:t>/</a:t>
            </a:r>
            <a:r>
              <a:rPr sz="2800" spc="-30">
                <a:latin typeface="Sassoon Infant" pitchFamily="2" charset="0"/>
                <a:ea typeface="Sassoon Infant" pitchFamily="2" charset="0"/>
                <a:cs typeface="Sassoon Infant Std" charset="0"/>
              </a:rPr>
              <a:t>D</a:t>
            </a:r>
            <a:r>
              <a:rPr sz="2800" spc="-120">
                <a:latin typeface="Sassoon Infant" pitchFamily="2" charset="0"/>
                <a:ea typeface="Sassoon Infant" pitchFamily="2" charset="0"/>
                <a:cs typeface="Sassoon Infant Std" charset="0"/>
              </a:rPr>
              <a:t>T</a:t>
            </a:r>
            <a:endParaRPr sz="2800">
              <a:latin typeface="Sassoon Infant" pitchFamily="2" charset="0"/>
              <a:ea typeface="Sassoon Infant" pitchFamily="2" charset="0"/>
              <a:cs typeface="Sassoon Infant Std" charset="0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989676" y="68905"/>
            <a:ext cx="1780645" cy="657029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8484131" y="86051"/>
            <a:ext cx="966206" cy="44755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800" spc="-135" dirty="0">
                <a:latin typeface="Sassoon Infant" pitchFamily="2" charset="0"/>
                <a:ea typeface="Sassoon Infant" pitchFamily="2" charset="0"/>
                <a:cs typeface="Sassoon Infant Std" charset="0"/>
              </a:rPr>
              <a:t>E</a:t>
            </a:r>
            <a:r>
              <a:rPr sz="2800" spc="-105" dirty="0">
                <a:latin typeface="Sassoon Infant" pitchFamily="2" charset="0"/>
                <a:ea typeface="Sassoon Infant" pitchFamily="2" charset="0"/>
                <a:cs typeface="Sassoon Infant Std" charset="0"/>
              </a:rPr>
              <a:t>S</a:t>
            </a:r>
            <a:r>
              <a:rPr sz="2800" spc="-160" dirty="0">
                <a:latin typeface="Sassoon Infant" pitchFamily="2" charset="0"/>
                <a:ea typeface="Sassoon Infant" pitchFamily="2" charset="0"/>
                <a:cs typeface="Sassoon Infant Std" charset="0"/>
              </a:rPr>
              <a:t>R</a:t>
            </a:r>
            <a:endParaRPr sz="2800" dirty="0">
              <a:latin typeface="Sassoon Infant" pitchFamily="2" charset="0"/>
              <a:ea typeface="Sassoon Infant" pitchFamily="2" charset="0"/>
              <a:cs typeface="Sassoon Infant Std" charset="0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617481" y="1201146"/>
            <a:ext cx="1780646" cy="657029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5561124" y="1222903"/>
            <a:ext cx="2097912" cy="44755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GB" sz="2800" spc="175" dirty="0">
                <a:latin typeface="Sassoon Infant" pitchFamily="2" charset="0"/>
                <a:ea typeface="Sassoon Infant" pitchFamily="2" charset="0"/>
                <a:cs typeface="Sassoon Infant Std" charset="0"/>
              </a:rPr>
              <a:t>Computing</a:t>
            </a:r>
            <a:endParaRPr sz="2800" dirty="0">
              <a:latin typeface="Sassoon Infant" pitchFamily="2" charset="0"/>
              <a:ea typeface="Sassoon Infant" pitchFamily="2" charset="0"/>
              <a:cs typeface="Sassoon Infant Std" charset="0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72477" y="90836"/>
            <a:ext cx="1780646" cy="657029"/>
          </a:xfrm>
          <a:prstGeom prst="rect">
            <a:avLst/>
          </a:prstGeom>
        </p:spPr>
      </p:pic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556947" y="117949"/>
            <a:ext cx="1610995" cy="45783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GB" spc="-100" dirty="0">
                <a:latin typeface="Sassoon Infant" pitchFamily="2" charset="0"/>
                <a:ea typeface="Sassoon Infant" pitchFamily="2" charset="0"/>
                <a:cs typeface="Sassoon Infant Std" charset="0"/>
              </a:rPr>
              <a:t>Music</a:t>
            </a:r>
            <a:endParaRPr spc="-100" dirty="0">
              <a:latin typeface="Sassoon Infant" pitchFamily="2" charset="0"/>
              <a:ea typeface="Sassoon Infant" pitchFamily="2" charset="0"/>
              <a:cs typeface="Sassoon Infant Std" charset="0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56291" y="4390333"/>
            <a:ext cx="1780646" cy="657029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1750891" y="4407585"/>
            <a:ext cx="1973167" cy="44656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800" spc="-55" dirty="0">
                <a:latin typeface="Sassoon Infant" pitchFamily="2" charset="0"/>
                <a:ea typeface="Sassoon Infant" pitchFamily="2" charset="0"/>
                <a:cs typeface="Sassoon Infant Std" charset="0"/>
              </a:rPr>
              <a:t>H</a:t>
            </a:r>
            <a:r>
              <a:rPr sz="2800" spc="-145" dirty="0">
                <a:latin typeface="Sassoon Infant" pitchFamily="2" charset="0"/>
                <a:ea typeface="Sassoon Infant" pitchFamily="2" charset="0"/>
                <a:cs typeface="Sassoon Infant Std" charset="0"/>
              </a:rPr>
              <a:t>u</a:t>
            </a:r>
            <a:r>
              <a:rPr sz="2800" spc="-250" dirty="0">
                <a:latin typeface="Sassoon Infant" pitchFamily="2" charset="0"/>
                <a:ea typeface="Sassoon Infant" pitchFamily="2" charset="0"/>
                <a:cs typeface="Sassoon Infant Std" charset="0"/>
              </a:rPr>
              <a:t>m</a:t>
            </a:r>
            <a:r>
              <a:rPr sz="2800" spc="-50" dirty="0">
                <a:latin typeface="Sassoon Infant" pitchFamily="2" charset="0"/>
                <a:ea typeface="Sassoon Infant" pitchFamily="2" charset="0"/>
                <a:cs typeface="Sassoon Infant Std" charset="0"/>
              </a:rPr>
              <a:t>a</a:t>
            </a:r>
            <a:r>
              <a:rPr sz="2800" spc="-145" dirty="0">
                <a:latin typeface="Sassoon Infant" pitchFamily="2" charset="0"/>
                <a:ea typeface="Sassoon Infant" pitchFamily="2" charset="0"/>
                <a:cs typeface="Sassoon Infant Std" charset="0"/>
              </a:rPr>
              <a:t>n</a:t>
            </a:r>
            <a:r>
              <a:rPr sz="2800" spc="-5" dirty="0">
                <a:latin typeface="Sassoon Infant" pitchFamily="2" charset="0"/>
                <a:ea typeface="Sassoon Infant" pitchFamily="2" charset="0"/>
                <a:cs typeface="Sassoon Infant Std" charset="0"/>
              </a:rPr>
              <a:t>i</a:t>
            </a:r>
            <a:r>
              <a:rPr sz="2800" spc="-30" dirty="0">
                <a:latin typeface="Sassoon Infant" pitchFamily="2" charset="0"/>
                <a:ea typeface="Sassoon Infant" pitchFamily="2" charset="0"/>
                <a:cs typeface="Sassoon Infant Std" charset="0"/>
              </a:rPr>
              <a:t>t</a:t>
            </a:r>
            <a:r>
              <a:rPr sz="2800" spc="-5" dirty="0">
                <a:latin typeface="Sassoon Infant" pitchFamily="2" charset="0"/>
                <a:ea typeface="Sassoon Infant" pitchFamily="2" charset="0"/>
                <a:cs typeface="Sassoon Infant Std" charset="0"/>
              </a:rPr>
              <a:t>i</a:t>
            </a:r>
            <a:r>
              <a:rPr sz="2800" spc="-235" dirty="0">
                <a:latin typeface="Sassoon Infant" pitchFamily="2" charset="0"/>
                <a:ea typeface="Sassoon Infant" pitchFamily="2" charset="0"/>
                <a:cs typeface="Sassoon Infant Std" charset="0"/>
              </a:rPr>
              <a:t>e</a:t>
            </a:r>
            <a:r>
              <a:rPr sz="2800" spc="-200" dirty="0">
                <a:latin typeface="Sassoon Infant" pitchFamily="2" charset="0"/>
                <a:ea typeface="Sassoon Infant" pitchFamily="2" charset="0"/>
                <a:cs typeface="Sassoon Infant Std" charset="0"/>
              </a:rPr>
              <a:t>s</a:t>
            </a:r>
            <a:endParaRPr sz="2800" dirty="0">
              <a:latin typeface="Sassoon Infant" pitchFamily="2" charset="0"/>
              <a:ea typeface="Sassoon Infant" pitchFamily="2" charset="0"/>
              <a:cs typeface="Sassoon Infant Std" charset="0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72477" y="1846037"/>
            <a:ext cx="2771140" cy="2660015"/>
            <a:chOff x="172477" y="1846037"/>
            <a:chExt cx="2771140" cy="2660015"/>
          </a:xfrm>
        </p:grpSpPr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2477" y="2391823"/>
              <a:ext cx="2770952" cy="211392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28521" y="1846037"/>
              <a:ext cx="1856823" cy="695118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698307" y="1912337"/>
            <a:ext cx="2305881" cy="42433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-100" dirty="0">
                <a:latin typeface="Sassoon Infant Std" charset="0"/>
                <a:ea typeface="Sassoon Infant Std" charset="0"/>
                <a:cs typeface="Sassoon Infant Std" charset="0"/>
              </a:rPr>
              <a:t>Forest</a:t>
            </a:r>
            <a:r>
              <a:rPr sz="2650" spc="-70" dirty="0">
                <a:latin typeface="Sassoon Infant Std" charset="0"/>
                <a:ea typeface="Sassoon Infant Std" charset="0"/>
                <a:cs typeface="Sassoon Infant Std" charset="0"/>
              </a:rPr>
              <a:t> </a:t>
            </a:r>
            <a:r>
              <a:rPr sz="2650" spc="-95" dirty="0">
                <a:latin typeface="Sassoon Infant Std" charset="0"/>
                <a:ea typeface="Sassoon Infant Std" charset="0"/>
                <a:cs typeface="Sassoon Infant Std" charset="0"/>
              </a:rPr>
              <a:t>School</a:t>
            </a:r>
            <a:endParaRPr sz="2650" dirty="0">
              <a:latin typeface="Sassoon Infant Std" charset="0"/>
              <a:ea typeface="Sassoon Infant Std" charset="0"/>
              <a:cs typeface="Sassoon Infant Std" charset="0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205805" y="3037701"/>
            <a:ext cx="3623361" cy="332400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A762054-EDB1-77E2-1252-EEFA12AF41EA}"/>
              </a:ext>
            </a:extLst>
          </p:cNvPr>
          <p:cNvSpPr txBox="1"/>
          <p:nvPr/>
        </p:nvSpPr>
        <p:spPr>
          <a:xfrm>
            <a:off x="7565659" y="3351386"/>
            <a:ext cx="2636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>
              <a:latin typeface="Sassoon Infant Std" panose="020B0503020103030203" pitchFamily="34" charset="0"/>
            </a:endParaRPr>
          </a:p>
          <a:p>
            <a:endParaRPr lang="en-GB">
              <a:latin typeface="Sassoon Infant Std" panose="020B0503020103030203" pitchFamily="34" charset="0"/>
            </a:endParaRPr>
          </a:p>
          <a:p>
            <a:endParaRPr lang="en-GB">
              <a:latin typeface="Sassoon Infant Std" panose="020B050302010303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899ACDD-7521-4F51-A8B3-FF4D70D2F4C6}"/>
              </a:ext>
            </a:extLst>
          </p:cNvPr>
          <p:cNvSpPr txBox="1"/>
          <p:nvPr/>
        </p:nvSpPr>
        <p:spPr>
          <a:xfrm>
            <a:off x="850900" y="5108555"/>
            <a:ext cx="3363458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>
                <a:latin typeface="Sassoon Infant Std"/>
                <a:ea typeface="Sassoon Infant" pitchFamily="2" charset="0"/>
              </a:rPr>
              <a:t>History</a:t>
            </a:r>
          </a:p>
          <a:p>
            <a:r>
              <a:rPr lang="en-GB" sz="1600" dirty="0">
                <a:latin typeface="Sassoon Infant Std"/>
                <a:ea typeface="Sassoon Infant" pitchFamily="2" charset="0"/>
              </a:rPr>
              <a:t>Richard Jefferies.</a:t>
            </a:r>
          </a:p>
          <a:p>
            <a:r>
              <a:rPr lang="en-GB" sz="1600" dirty="0">
                <a:latin typeface="Sassoon Infant Std"/>
                <a:ea typeface="Sassoon Infant" pitchFamily="2" charset="0"/>
              </a:rPr>
              <a:t>Visit to Richard Jefferies museum.</a:t>
            </a:r>
          </a:p>
          <a:p>
            <a:endParaRPr lang="en-GB" sz="1600" dirty="0">
              <a:latin typeface="Sassoon Infant Std"/>
              <a:ea typeface="Sassoon Infant" pitchFamily="2" charset="0"/>
            </a:endParaRPr>
          </a:p>
          <a:p>
            <a:r>
              <a:rPr lang="en-GB" b="1" dirty="0">
                <a:latin typeface="Sassoon Infant Std"/>
                <a:ea typeface="Sassoon Infant" pitchFamily="2" charset="0"/>
              </a:rPr>
              <a:t>Geography</a:t>
            </a:r>
          </a:p>
          <a:p>
            <a:r>
              <a:rPr lang="en-GB" dirty="0">
                <a:latin typeface="Sassoon Infant Std"/>
                <a:ea typeface="Sassoon Infant" pitchFamily="2" charset="0"/>
              </a:rPr>
              <a:t>Seaside towns</a:t>
            </a:r>
          </a:p>
          <a:p>
            <a:r>
              <a:rPr lang="en-GB" dirty="0">
                <a:latin typeface="Sassoon Infant Std"/>
                <a:ea typeface="Sassoon Infant" pitchFamily="2" charset="0"/>
              </a:rPr>
              <a:t>Seaside past and present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D89CCC-CE7D-E8D8-EFC5-D3BDB14CFB30}"/>
              </a:ext>
            </a:extLst>
          </p:cNvPr>
          <p:cNvSpPr txBox="1"/>
          <p:nvPr/>
        </p:nvSpPr>
        <p:spPr>
          <a:xfrm>
            <a:off x="4987460" y="5065058"/>
            <a:ext cx="3745770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>
                <a:latin typeface="Sassoon Infant Std"/>
                <a:ea typeface="Sassoon Infant" pitchFamily="2" charset="0"/>
              </a:rPr>
              <a:t>Art/DT</a:t>
            </a:r>
          </a:p>
          <a:p>
            <a:r>
              <a:rPr lang="en-GB" b="1" dirty="0">
                <a:latin typeface="Sassoon Infant Std"/>
                <a:ea typeface="Sassoon Infant" pitchFamily="2" charset="0"/>
              </a:rPr>
              <a:t>We will be…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assoon Infant Std"/>
                <a:ea typeface="Sassoon Infant" pitchFamily="2" charset="0"/>
              </a:rPr>
              <a:t>Making puppets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assoon Infant Std"/>
                <a:ea typeface="Sassoon Infant" pitchFamily="2" charset="0"/>
              </a:rPr>
              <a:t>Creating outdoor art- leaf rubbings and collage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02ECFF-DF63-6491-7C79-84C0863093BD}"/>
              </a:ext>
            </a:extLst>
          </p:cNvPr>
          <p:cNvSpPr txBox="1"/>
          <p:nvPr/>
        </p:nvSpPr>
        <p:spPr>
          <a:xfrm>
            <a:off x="7676151" y="3324495"/>
            <a:ext cx="2958947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 b="1" dirty="0">
                <a:latin typeface="Sassoon Infant Std"/>
                <a:ea typeface="Sassoon Infant" pitchFamily="2" charset="0"/>
                <a:cs typeface="Sabon Next LT"/>
              </a:rPr>
              <a:t>We will be looking at:</a:t>
            </a:r>
          </a:p>
          <a:p>
            <a:r>
              <a:rPr lang="en-GB" sz="1600" dirty="0">
                <a:latin typeface="Sassoon Infant Std"/>
                <a:ea typeface="Sassoon Infant" pitchFamily="2" charset="0"/>
                <a:cs typeface="Sabon Next LT"/>
              </a:rPr>
              <a:t>Health and wellbeing</a:t>
            </a:r>
          </a:p>
          <a:p>
            <a:r>
              <a:rPr lang="en-GB" sz="1600" i="1" dirty="0">
                <a:latin typeface="Sassoon Infant Std"/>
                <a:ea typeface="Sassoon Infant" pitchFamily="2" charset="0"/>
                <a:cs typeface="Sabon Next LT"/>
              </a:rPr>
              <a:t>Growing up </a:t>
            </a:r>
            <a:r>
              <a:rPr lang="en-GB" sz="1600" dirty="0">
                <a:latin typeface="Sassoon Infant Std"/>
                <a:ea typeface="Sassoon Infant" pitchFamily="2" charset="0"/>
                <a:cs typeface="Sabon Next LT"/>
              </a:rPr>
              <a:t>(including statutory Relationships and sex education)</a:t>
            </a:r>
          </a:p>
          <a:p>
            <a:endParaRPr lang="en-GB" sz="1600">
              <a:latin typeface="Sassoon Infant" pitchFamily="2" charset="0"/>
              <a:ea typeface="Sassoon Infant" pitchFamily="2" charset="0"/>
              <a:cs typeface="Sabon Next LT" panose="02000500000000000000" pitchFamily="2" charset="0"/>
            </a:endParaRPr>
          </a:p>
        </p:txBody>
      </p:sp>
      <p:pic>
        <p:nvPicPr>
          <p:cNvPr id="43" name="object 17">
            <a:extLst>
              <a:ext uri="{FF2B5EF4-FFF2-40B4-BE49-F238E27FC236}">
                <a16:creationId xmlns:a16="http://schemas.microsoft.com/office/drawing/2014/main" id="{B3A79EE4-FCD7-486C-BFED-95B08345DB4B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010423" y="2592141"/>
            <a:ext cx="1780646" cy="657029"/>
          </a:xfrm>
          <a:prstGeom prst="rect">
            <a:avLst/>
          </a:prstGeom>
        </p:spPr>
      </p:pic>
      <p:sp>
        <p:nvSpPr>
          <p:cNvPr id="45" name="object 18">
            <a:extLst>
              <a:ext uri="{FF2B5EF4-FFF2-40B4-BE49-F238E27FC236}">
                <a16:creationId xmlns:a16="http://schemas.microsoft.com/office/drawing/2014/main" id="{7C8B77CE-2783-4106-9CDF-7F2B86CE9D20}"/>
              </a:ext>
            </a:extLst>
          </p:cNvPr>
          <p:cNvSpPr txBox="1"/>
          <p:nvPr/>
        </p:nvSpPr>
        <p:spPr>
          <a:xfrm>
            <a:off x="7997819" y="2666298"/>
            <a:ext cx="2057994" cy="44755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GB" sz="2800" spc="125">
                <a:latin typeface="Sassoon Infant" pitchFamily="2" charset="0"/>
                <a:ea typeface="Sassoon Infant" pitchFamily="2" charset="0"/>
                <a:cs typeface="Sassoon Infant Std" charset="0"/>
              </a:rPr>
              <a:t>PSHE/ RE</a:t>
            </a:r>
            <a:endParaRPr sz="2800">
              <a:latin typeface="Sassoon Infant" pitchFamily="2" charset="0"/>
              <a:ea typeface="Sassoon Infant" pitchFamily="2" charset="0"/>
              <a:cs typeface="Sassoon Infant Std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59F550-11F3-5430-E3EB-38184273D0DD}"/>
              </a:ext>
            </a:extLst>
          </p:cNvPr>
          <p:cNvSpPr txBox="1"/>
          <p:nvPr/>
        </p:nvSpPr>
        <p:spPr>
          <a:xfrm>
            <a:off x="4405300" y="2019111"/>
            <a:ext cx="3030463" cy="18874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600" b="1" dirty="0">
                <a:effectLst/>
                <a:latin typeface="Sassoon Infant Std"/>
                <a:ea typeface="Sassoon Infant" pitchFamily="2" charset="0"/>
                <a:cs typeface="Arial"/>
              </a:rPr>
              <a:t>We will be…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Sassoon Infant Std"/>
              </a:rPr>
              <a:t>Creating media: Digital writing.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Sassoon Infant Std"/>
              </a:rPr>
              <a:t>Programming B: Programming animations </a:t>
            </a:r>
            <a:endParaRPr lang="en-GB" sz="1600" b="1" dirty="0">
              <a:effectLst/>
              <a:latin typeface="Sassoon Infant Std"/>
              <a:ea typeface="Sassoon Infant" pitchFamily="2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CBF4F7-84DF-B09F-118C-C5FDE4F909C6}"/>
              </a:ext>
            </a:extLst>
          </p:cNvPr>
          <p:cNvSpPr txBox="1"/>
          <p:nvPr/>
        </p:nvSpPr>
        <p:spPr>
          <a:xfrm>
            <a:off x="287009" y="578722"/>
            <a:ext cx="4491079" cy="358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600" b="1">
                <a:effectLst/>
                <a:latin typeface="Sassoon Infant" pitchFamily="2" charset="0"/>
                <a:ea typeface="Sassoon Infant" pitchFamily="2" charset="0"/>
                <a:cs typeface="Arial" panose="020B0604020202020204" pitchFamily="34" charset="0"/>
              </a:rPr>
              <a:t>We will be…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133BF4-1A8C-4A38-9C01-5F8BA84B80A5}"/>
              </a:ext>
            </a:extLst>
          </p:cNvPr>
          <p:cNvSpPr txBox="1"/>
          <p:nvPr/>
        </p:nvSpPr>
        <p:spPr>
          <a:xfrm>
            <a:off x="8015189" y="892434"/>
            <a:ext cx="172962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assoon Infant Std"/>
                <a:ea typeface="Sassoon Infant" pitchFamily="2" charset="0"/>
              </a:rPr>
              <a:t>Linking local wildlife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E304051-4A93-4258-9252-EA94C6B3B1D4}"/>
              </a:ext>
            </a:extLst>
          </p:cNvPr>
          <p:cNvSpPr txBox="1"/>
          <p:nvPr/>
        </p:nvSpPr>
        <p:spPr>
          <a:xfrm>
            <a:off x="234317" y="2458856"/>
            <a:ext cx="2861512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 b="1" dirty="0">
                <a:latin typeface="Sassoon Infant Std"/>
                <a:ea typeface="Sassoon Infant" pitchFamily="2" charset="0"/>
                <a:cs typeface="Sabon Next LT"/>
              </a:rPr>
              <a:t>We will be…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assoon Infant Std"/>
                <a:ea typeface="Sassoon Infant" pitchFamily="2" charset="0"/>
                <a:cs typeface="Sabon Next LT"/>
              </a:rPr>
              <a:t>How to be safe in the forest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assoon Infant Std"/>
                <a:ea typeface="Sassoon Infant" pitchFamily="2" charset="0"/>
                <a:cs typeface="Sabon Next LT"/>
              </a:rPr>
              <a:t>Creating natural portraits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assoon Infant Std"/>
                <a:ea typeface="Sassoon Infant" pitchFamily="2" charset="0"/>
                <a:cs typeface="Sabon Next LT"/>
              </a:rPr>
              <a:t>Observing the seasons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assoon Infant Std"/>
                <a:ea typeface="Sassoon Infant" pitchFamily="2" charset="0"/>
                <a:cs typeface="Sabon Next LT"/>
              </a:rPr>
              <a:t>Creating natural paints and paint brushes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assoon Infant Std"/>
                <a:ea typeface="Sassoon Infant" pitchFamily="2" charset="0"/>
                <a:cs typeface="Sabon Next LT"/>
              </a:rPr>
              <a:t>Ensuring we look after our environment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FAB869C-24A4-4B5F-9F63-348D0D8CE271}"/>
              </a:ext>
            </a:extLst>
          </p:cNvPr>
          <p:cNvSpPr txBox="1"/>
          <p:nvPr/>
        </p:nvSpPr>
        <p:spPr>
          <a:xfrm>
            <a:off x="7849842" y="4342736"/>
            <a:ext cx="2861512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 b="1" dirty="0">
                <a:latin typeface="Sassoon Infant Std"/>
                <a:ea typeface="Sassoon Infant" pitchFamily="2" charset="0"/>
                <a:cs typeface="Sabon Next LT"/>
              </a:rPr>
              <a:t>We will be looking at: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 i="0" dirty="0">
                <a:solidFill>
                  <a:srgbClr val="000000"/>
                </a:solidFill>
                <a:effectLst/>
                <a:latin typeface="Sassoon Infant Std"/>
              </a:rPr>
              <a:t>How and why do we celebrate special and sacred times? (Eid/ Ramadan)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 i="0" dirty="0">
                <a:solidFill>
                  <a:srgbClr val="000000"/>
                </a:solidFill>
                <a:effectLst/>
                <a:latin typeface="Sassoon Infant Std"/>
              </a:rPr>
              <a:t>How should we care for others and the world, and why does it matter? (Christianity) </a:t>
            </a:r>
            <a:endParaRPr lang="en-GB" sz="1200" b="1" dirty="0">
              <a:latin typeface="Sassoon Infant Std"/>
              <a:ea typeface="Sassoon Infant" pitchFamily="2" charset="0"/>
              <a:cs typeface="Sabon Next LT" panose="02000500000000000000" pitchFamily="2" charset="0"/>
            </a:endParaRPr>
          </a:p>
          <a:p>
            <a:endParaRPr lang="en-GB" sz="1600">
              <a:latin typeface="Sassoon Infant" pitchFamily="2" charset="0"/>
              <a:ea typeface="Sassoon Infant" pitchFamily="2" charset="0"/>
              <a:cs typeface="Sabon Next LT" panose="02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89A621-CE0C-F6DB-2E5A-AFF2D5C14E51}"/>
              </a:ext>
            </a:extLst>
          </p:cNvPr>
          <p:cNvSpPr txBox="1"/>
          <p:nvPr/>
        </p:nvSpPr>
        <p:spPr>
          <a:xfrm>
            <a:off x="176195" y="784457"/>
            <a:ext cx="4811265" cy="10292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latin typeface="Sassoon Infant Std"/>
                <a:ea typeface="Sassoon Infant" pitchFamily="2" charset="0"/>
                <a:cs typeface="Arial"/>
              </a:rPr>
              <a:t>Following the </a:t>
            </a:r>
            <a:r>
              <a:rPr lang="en-GB" dirty="0">
                <a:solidFill>
                  <a:srgbClr val="000000"/>
                </a:solidFill>
                <a:latin typeface="Sassoon Infant Std"/>
                <a:ea typeface="Sassoon Infant" pitchFamily="2" charset="0"/>
                <a:cs typeface="Arial"/>
              </a:rPr>
              <a:t>C</a:t>
            </a:r>
            <a:r>
              <a:rPr lang="en-GB" sz="1800" dirty="0">
                <a:solidFill>
                  <a:srgbClr val="000000"/>
                </a:solidFill>
                <a:latin typeface="Sassoon Infant Std"/>
                <a:ea typeface="Sassoon Infant" pitchFamily="2" charset="0"/>
                <a:cs typeface="Arial"/>
              </a:rPr>
              <a:t>haranga scheme and looking at the units: your imagination and reflect, rewind and reply.</a:t>
            </a:r>
            <a:endParaRPr lang="en-GB" sz="2400" b="1" dirty="0">
              <a:effectLst/>
              <a:latin typeface="Sassoon Infant Std"/>
              <a:ea typeface="Sassoon Infant" pitchFamily="2" charset="0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d140417-d081-471e-955f-cd9c0f5518a2" xsi:nil="true"/>
    <lcf76f155ced4ddcb4097134ff3c332f xmlns="d832edb8-b057-4401-ba6f-e78eed09c63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04376B6AFB9D47AEDC303516735B94" ma:contentTypeVersion="16" ma:contentTypeDescription="Create a new document." ma:contentTypeScope="" ma:versionID="6ced5333365083c245c7ea98c6ba4777">
  <xsd:schema xmlns:xsd="http://www.w3.org/2001/XMLSchema" xmlns:xs="http://www.w3.org/2001/XMLSchema" xmlns:p="http://schemas.microsoft.com/office/2006/metadata/properties" xmlns:ns2="d832edb8-b057-4401-ba6f-e78eed09c630" xmlns:ns3="9d140417-d081-471e-955f-cd9c0f5518a2" targetNamespace="http://schemas.microsoft.com/office/2006/metadata/properties" ma:root="true" ma:fieldsID="8623bb66e7db840468c8ef2883d13993" ns2:_="" ns3:_="">
    <xsd:import namespace="d832edb8-b057-4401-ba6f-e78eed09c630"/>
    <xsd:import namespace="9d140417-d081-471e-955f-cd9c0f5518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32edb8-b057-4401-ba6f-e78eed09c6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ed1a20f7-5f2f-4f65-99a8-0eb8427978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140417-d081-471e-955f-cd9c0f5518a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a02c1a9-addd-4279-b7df-e7a095ec5cea}" ma:internalName="TaxCatchAll" ma:showField="CatchAllData" ma:web="9d140417-d081-471e-955f-cd9c0f5518a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094400-A35E-43CA-A0E0-BA67C05CDE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6C4F5E-D119-4AA3-85B5-9FA6DEC2768B}">
  <ds:schemaRefs>
    <ds:schemaRef ds:uri="9d140417-d081-471e-955f-cd9c0f5518a2"/>
    <ds:schemaRef ds:uri="d832edb8-b057-4401-ba6f-e78eed09c63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DBE184F-3C7E-4524-B836-1861AA5027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32edb8-b057-4401-ba6f-e78eed09c630"/>
    <ds:schemaRef ds:uri="9d140417-d081-471e-955f-cd9c0f5518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293</Words>
  <Application>Microsoft Office PowerPoint</Application>
  <PresentationFormat>Custom</PresentationFormat>
  <Paragraphs>69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Calibri</vt:lpstr>
      <vt:lpstr>Sassoon Infant</vt:lpstr>
      <vt:lpstr>Sassoon Infant Std</vt:lpstr>
      <vt:lpstr>Symbol</vt:lpstr>
      <vt:lpstr>Tahoma</vt:lpstr>
      <vt:lpstr>Office Theme</vt:lpstr>
      <vt:lpstr>Maths</vt:lpstr>
      <vt:lpstr>Music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Termly overviews</dc:title>
  <dc:creator>amyboase</dc:creator>
  <cp:keywords>DAFMs-U6LkA,BAEDLfe9ffQ</cp:keywords>
  <cp:lastModifiedBy>Sarah Horsell</cp:lastModifiedBy>
  <cp:revision>24</cp:revision>
  <dcterms:created xsi:type="dcterms:W3CDTF">2022-09-20T20:34:31Z</dcterms:created>
  <dcterms:modified xsi:type="dcterms:W3CDTF">2025-04-29T10:42:11Z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2022-09-20T00:00:00Z</vt:filetime>
  </property>
  <property fmtid="{D5CDD505-2E9C-101B-9397-08002B2CF9AE}" pid="3" name="Creator">
    <vt:lpwstr>Canva</vt:lpwstr>
  </property>
  <property fmtid="{D5CDD505-2E9C-101B-9397-08002B2CF9AE}" pid="4" name="LastSaved">
    <vt:filetime>2022-09-20T00:00:00Z</vt:filetime>
  </property>
  <property fmtid="{D5CDD505-2E9C-101B-9397-08002B2CF9AE}" pid="5" name="ContentTypeId">
    <vt:lpwstr>0x0101002504376B6AFB9D47AEDC303516735B94</vt:lpwstr>
  </property>
  <property fmtid="{D5CDD505-2E9C-101B-9397-08002B2CF9AE}" pid="6" name="MediaServiceImageTags">
    <vt:lpwstr/>
  </property>
  <property fmtid="{D5CDD505-2E9C-101B-9397-08002B2CF9AE}" pid="7" name="Order">
    <vt:lpwstr>17104800.0000000</vt:lpwstr>
  </property>
</Properties>
</file>