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9" r:id="rId6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E94550-A36D-41A3-9356-B6034AC6B2B3}" v="5" dt="2023-11-19T09:23:28.5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260" y="3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Lanham" userId="8431b2b8-ec0d-4aaf-ac42-78a6af41dee0" providerId="ADAL" clId="{E9F1FD3D-B685-4613-B7A0-A4F08ED75167}"/>
    <pc:docChg chg="modSld">
      <pc:chgData name="Andrea Lanham" userId="8431b2b8-ec0d-4aaf-ac42-78a6af41dee0" providerId="ADAL" clId="{E9F1FD3D-B685-4613-B7A0-A4F08ED75167}" dt="2023-11-19T09:27:19.484" v="42" actId="20577"/>
      <pc:docMkLst>
        <pc:docMk/>
      </pc:docMkLst>
      <pc:sldChg chg="modSp mod">
        <pc:chgData name="Andrea Lanham" userId="8431b2b8-ec0d-4aaf-ac42-78a6af41dee0" providerId="ADAL" clId="{E9F1FD3D-B685-4613-B7A0-A4F08ED75167}" dt="2023-11-19T09:27:19.484" v="42" actId="20577"/>
        <pc:sldMkLst>
          <pc:docMk/>
          <pc:sldMk cId="0" sldId="259"/>
        </pc:sldMkLst>
        <pc:spChg chg="mod">
          <ac:chgData name="Andrea Lanham" userId="8431b2b8-ec0d-4aaf-ac42-78a6af41dee0" providerId="ADAL" clId="{E9F1FD3D-B685-4613-B7A0-A4F08ED75167}" dt="2023-11-19T09:27:12.133" v="34" actId="20577"/>
          <ac:spMkLst>
            <pc:docMk/>
            <pc:sldMk cId="0" sldId="259"/>
            <ac:spMk id="35" creationId="{3B443524-08F6-275D-DFCC-BF3DA5D3E883}"/>
          </ac:spMkLst>
        </pc:spChg>
        <pc:spChg chg="mod">
          <ac:chgData name="Andrea Lanham" userId="8431b2b8-ec0d-4aaf-ac42-78a6af41dee0" providerId="ADAL" clId="{E9F1FD3D-B685-4613-B7A0-A4F08ED75167}" dt="2023-11-19T09:27:19.484" v="42" actId="20577"/>
          <ac:spMkLst>
            <pc:docMk/>
            <pc:sldMk cId="0" sldId="259"/>
            <ac:spMk id="39" creationId="{479CF993-C157-D3D3-52DB-4BD53F33387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"/>
            <a:ext cx="10693399" cy="756060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"/>
            <a:ext cx="5067607" cy="115506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78689" y="6451"/>
            <a:ext cx="3917315" cy="1064260"/>
          </a:xfrm>
          <a:custGeom>
            <a:avLst/>
            <a:gdLst/>
            <a:ahLst/>
            <a:cxnLst/>
            <a:rect l="l" t="t" r="r" b="b"/>
            <a:pathLst>
              <a:path w="3917315" h="1064260">
                <a:moveTo>
                  <a:pt x="3917061" y="402767"/>
                </a:moveTo>
                <a:lnTo>
                  <a:pt x="3909707" y="352717"/>
                </a:lnTo>
                <a:lnTo>
                  <a:pt x="3895102" y="304723"/>
                </a:lnTo>
                <a:lnTo>
                  <a:pt x="3885946" y="285115"/>
                </a:lnTo>
                <a:lnTo>
                  <a:pt x="3882733" y="254850"/>
                </a:lnTo>
                <a:lnTo>
                  <a:pt x="3872992" y="212991"/>
                </a:lnTo>
                <a:lnTo>
                  <a:pt x="3855567" y="168910"/>
                </a:lnTo>
                <a:lnTo>
                  <a:pt x="3828516" y="125095"/>
                </a:lnTo>
                <a:lnTo>
                  <a:pt x="3789883" y="84010"/>
                </a:lnTo>
                <a:lnTo>
                  <a:pt x="3737737" y="48133"/>
                </a:lnTo>
                <a:lnTo>
                  <a:pt x="3733876" y="46037"/>
                </a:lnTo>
                <a:lnTo>
                  <a:pt x="3729736" y="42011"/>
                </a:lnTo>
                <a:lnTo>
                  <a:pt x="3703497" y="8788"/>
                </a:lnTo>
                <a:lnTo>
                  <a:pt x="3665004" y="3416"/>
                </a:lnTo>
                <a:lnTo>
                  <a:pt x="3610953" y="4902"/>
                </a:lnTo>
                <a:lnTo>
                  <a:pt x="3502964" y="10604"/>
                </a:lnTo>
                <a:lnTo>
                  <a:pt x="3448926" y="11988"/>
                </a:lnTo>
                <a:lnTo>
                  <a:pt x="3394811" y="10515"/>
                </a:lnTo>
                <a:lnTo>
                  <a:pt x="3341852" y="7416"/>
                </a:lnTo>
                <a:lnTo>
                  <a:pt x="3288893" y="4762"/>
                </a:lnTo>
                <a:lnTo>
                  <a:pt x="3235934" y="2603"/>
                </a:lnTo>
                <a:lnTo>
                  <a:pt x="3182975" y="1041"/>
                </a:lnTo>
                <a:lnTo>
                  <a:pt x="3130016" y="152"/>
                </a:lnTo>
                <a:lnTo>
                  <a:pt x="3077070" y="0"/>
                </a:lnTo>
                <a:lnTo>
                  <a:pt x="3024124" y="673"/>
                </a:lnTo>
                <a:lnTo>
                  <a:pt x="2971203" y="2235"/>
                </a:lnTo>
                <a:lnTo>
                  <a:pt x="2918295" y="4787"/>
                </a:lnTo>
                <a:lnTo>
                  <a:pt x="2865412" y="8382"/>
                </a:lnTo>
                <a:lnTo>
                  <a:pt x="2812554" y="13106"/>
                </a:lnTo>
                <a:lnTo>
                  <a:pt x="2760967" y="17983"/>
                </a:lnTo>
                <a:lnTo>
                  <a:pt x="2709354" y="22339"/>
                </a:lnTo>
                <a:lnTo>
                  <a:pt x="2657703" y="26314"/>
                </a:lnTo>
                <a:lnTo>
                  <a:pt x="2606027" y="30010"/>
                </a:lnTo>
                <a:lnTo>
                  <a:pt x="2502687" y="37147"/>
                </a:lnTo>
                <a:lnTo>
                  <a:pt x="2451023" y="40843"/>
                </a:lnTo>
                <a:lnTo>
                  <a:pt x="2399385" y="44805"/>
                </a:lnTo>
                <a:lnTo>
                  <a:pt x="2347772" y="49149"/>
                </a:lnTo>
                <a:lnTo>
                  <a:pt x="2296198" y="54013"/>
                </a:lnTo>
                <a:lnTo>
                  <a:pt x="2243848" y="59105"/>
                </a:lnTo>
                <a:lnTo>
                  <a:pt x="2191461" y="63893"/>
                </a:lnTo>
                <a:lnTo>
                  <a:pt x="2034260" y="77597"/>
                </a:lnTo>
                <a:lnTo>
                  <a:pt x="1981860" y="82296"/>
                </a:lnTo>
                <a:lnTo>
                  <a:pt x="1929498" y="87223"/>
                </a:lnTo>
                <a:lnTo>
                  <a:pt x="1877161" y="92506"/>
                </a:lnTo>
                <a:lnTo>
                  <a:pt x="1827047" y="97739"/>
                </a:lnTo>
                <a:lnTo>
                  <a:pt x="1776920" y="102857"/>
                </a:lnTo>
                <a:lnTo>
                  <a:pt x="1726780" y="107810"/>
                </a:lnTo>
                <a:lnTo>
                  <a:pt x="1676628" y="112509"/>
                </a:lnTo>
                <a:lnTo>
                  <a:pt x="1626463" y="116916"/>
                </a:lnTo>
                <a:lnTo>
                  <a:pt x="1576273" y="120954"/>
                </a:lnTo>
                <a:lnTo>
                  <a:pt x="1526057" y="124574"/>
                </a:lnTo>
                <a:lnTo>
                  <a:pt x="1501902" y="126085"/>
                </a:lnTo>
                <a:lnTo>
                  <a:pt x="1403451" y="129451"/>
                </a:lnTo>
                <a:lnTo>
                  <a:pt x="1305128" y="133223"/>
                </a:lnTo>
                <a:lnTo>
                  <a:pt x="1263180" y="134975"/>
                </a:lnTo>
                <a:lnTo>
                  <a:pt x="1130871" y="137121"/>
                </a:lnTo>
                <a:lnTo>
                  <a:pt x="1081989" y="138061"/>
                </a:lnTo>
                <a:lnTo>
                  <a:pt x="1033106" y="139280"/>
                </a:lnTo>
                <a:lnTo>
                  <a:pt x="984224" y="140881"/>
                </a:lnTo>
                <a:lnTo>
                  <a:pt x="935355" y="143002"/>
                </a:lnTo>
                <a:lnTo>
                  <a:pt x="886472" y="145757"/>
                </a:lnTo>
                <a:lnTo>
                  <a:pt x="837590" y="149288"/>
                </a:lnTo>
                <a:lnTo>
                  <a:pt x="788708" y="153695"/>
                </a:lnTo>
                <a:lnTo>
                  <a:pt x="740232" y="158496"/>
                </a:lnTo>
                <a:lnTo>
                  <a:pt x="691718" y="163182"/>
                </a:lnTo>
                <a:lnTo>
                  <a:pt x="643153" y="167665"/>
                </a:lnTo>
                <a:lnTo>
                  <a:pt x="594563" y="171869"/>
                </a:lnTo>
                <a:lnTo>
                  <a:pt x="545922" y="175742"/>
                </a:lnTo>
                <a:lnTo>
                  <a:pt x="497230" y="179184"/>
                </a:lnTo>
                <a:lnTo>
                  <a:pt x="448513" y="182143"/>
                </a:lnTo>
                <a:lnTo>
                  <a:pt x="399745" y="184531"/>
                </a:lnTo>
                <a:lnTo>
                  <a:pt x="350951" y="186283"/>
                </a:lnTo>
                <a:lnTo>
                  <a:pt x="321640" y="187820"/>
                </a:lnTo>
                <a:lnTo>
                  <a:pt x="292239" y="191668"/>
                </a:lnTo>
                <a:lnTo>
                  <a:pt x="263436" y="199148"/>
                </a:lnTo>
                <a:lnTo>
                  <a:pt x="235902" y="211620"/>
                </a:lnTo>
                <a:lnTo>
                  <a:pt x="218262" y="223139"/>
                </a:lnTo>
                <a:lnTo>
                  <a:pt x="183324" y="234302"/>
                </a:lnTo>
                <a:lnTo>
                  <a:pt x="136791" y="255244"/>
                </a:lnTo>
                <a:lnTo>
                  <a:pt x="96647" y="282562"/>
                </a:lnTo>
                <a:lnTo>
                  <a:pt x="64414" y="317131"/>
                </a:lnTo>
                <a:lnTo>
                  <a:pt x="41592" y="359803"/>
                </a:lnTo>
                <a:lnTo>
                  <a:pt x="29718" y="411454"/>
                </a:lnTo>
                <a:lnTo>
                  <a:pt x="25603" y="458089"/>
                </a:lnTo>
                <a:lnTo>
                  <a:pt x="22910" y="504786"/>
                </a:lnTo>
                <a:lnTo>
                  <a:pt x="21513" y="551535"/>
                </a:lnTo>
                <a:lnTo>
                  <a:pt x="21374" y="579374"/>
                </a:lnTo>
                <a:lnTo>
                  <a:pt x="12026" y="614172"/>
                </a:lnTo>
                <a:lnTo>
                  <a:pt x="4064" y="660552"/>
                </a:lnTo>
                <a:lnTo>
                  <a:pt x="101" y="708228"/>
                </a:lnTo>
                <a:lnTo>
                  <a:pt x="0" y="757161"/>
                </a:lnTo>
                <a:lnTo>
                  <a:pt x="8077" y="808316"/>
                </a:lnTo>
                <a:lnTo>
                  <a:pt x="27711" y="854024"/>
                </a:lnTo>
                <a:lnTo>
                  <a:pt x="44450" y="875461"/>
                </a:lnTo>
                <a:lnTo>
                  <a:pt x="46012" y="886625"/>
                </a:lnTo>
                <a:lnTo>
                  <a:pt x="54762" y="949388"/>
                </a:lnTo>
                <a:lnTo>
                  <a:pt x="84340" y="1007110"/>
                </a:lnTo>
                <a:lnTo>
                  <a:pt x="121539" y="1036535"/>
                </a:lnTo>
                <a:lnTo>
                  <a:pt x="161442" y="1054366"/>
                </a:lnTo>
                <a:lnTo>
                  <a:pt x="203555" y="1062824"/>
                </a:lnTo>
                <a:lnTo>
                  <a:pt x="247357" y="1064120"/>
                </a:lnTo>
                <a:lnTo>
                  <a:pt x="292341" y="1060475"/>
                </a:lnTo>
                <a:lnTo>
                  <a:pt x="343458" y="1054049"/>
                </a:lnTo>
                <a:lnTo>
                  <a:pt x="394512" y="1047165"/>
                </a:lnTo>
                <a:lnTo>
                  <a:pt x="445554" y="1040104"/>
                </a:lnTo>
                <a:lnTo>
                  <a:pt x="496608" y="1033170"/>
                </a:lnTo>
                <a:lnTo>
                  <a:pt x="547700" y="1026655"/>
                </a:lnTo>
                <a:lnTo>
                  <a:pt x="598881" y="1020876"/>
                </a:lnTo>
                <a:lnTo>
                  <a:pt x="647128" y="1015593"/>
                </a:lnTo>
                <a:lnTo>
                  <a:pt x="695325" y="1009840"/>
                </a:lnTo>
                <a:lnTo>
                  <a:pt x="743483" y="1003795"/>
                </a:lnTo>
                <a:lnTo>
                  <a:pt x="839774" y="991501"/>
                </a:lnTo>
                <a:lnTo>
                  <a:pt x="887945" y="985596"/>
                </a:lnTo>
                <a:lnTo>
                  <a:pt x="936167" y="980059"/>
                </a:lnTo>
                <a:lnTo>
                  <a:pt x="984465" y="975067"/>
                </a:lnTo>
                <a:lnTo>
                  <a:pt x="1032840" y="970800"/>
                </a:lnTo>
                <a:lnTo>
                  <a:pt x="1081328" y="967409"/>
                </a:lnTo>
                <a:lnTo>
                  <a:pt x="1132420" y="964006"/>
                </a:lnTo>
                <a:lnTo>
                  <a:pt x="1183487" y="960031"/>
                </a:lnTo>
                <a:lnTo>
                  <a:pt x="1234516" y="955675"/>
                </a:lnTo>
                <a:lnTo>
                  <a:pt x="1336560" y="946556"/>
                </a:lnTo>
                <a:lnTo>
                  <a:pt x="1387589" y="942174"/>
                </a:lnTo>
                <a:lnTo>
                  <a:pt x="1438630" y="938161"/>
                </a:lnTo>
                <a:lnTo>
                  <a:pt x="1489710" y="934707"/>
                </a:lnTo>
                <a:lnTo>
                  <a:pt x="1591106" y="928357"/>
                </a:lnTo>
                <a:lnTo>
                  <a:pt x="1641805" y="924953"/>
                </a:lnTo>
                <a:lnTo>
                  <a:pt x="1692465" y="921308"/>
                </a:lnTo>
                <a:lnTo>
                  <a:pt x="1743100" y="917359"/>
                </a:lnTo>
                <a:lnTo>
                  <a:pt x="1793697" y="913028"/>
                </a:lnTo>
                <a:lnTo>
                  <a:pt x="1844230" y="908240"/>
                </a:lnTo>
                <a:lnTo>
                  <a:pt x="1894725" y="902931"/>
                </a:lnTo>
                <a:lnTo>
                  <a:pt x="1945208" y="897356"/>
                </a:lnTo>
                <a:lnTo>
                  <a:pt x="1995716" y="891908"/>
                </a:lnTo>
                <a:lnTo>
                  <a:pt x="2013953" y="890016"/>
                </a:lnTo>
                <a:lnTo>
                  <a:pt x="2038667" y="889419"/>
                </a:lnTo>
                <a:lnTo>
                  <a:pt x="2090750" y="887996"/>
                </a:lnTo>
                <a:lnTo>
                  <a:pt x="2142820" y="886358"/>
                </a:lnTo>
                <a:lnTo>
                  <a:pt x="2209381" y="883691"/>
                </a:lnTo>
                <a:lnTo>
                  <a:pt x="2275929" y="879970"/>
                </a:lnTo>
                <a:lnTo>
                  <a:pt x="2645537" y="855497"/>
                </a:lnTo>
                <a:lnTo>
                  <a:pt x="2803893" y="844562"/>
                </a:lnTo>
                <a:lnTo>
                  <a:pt x="2852305" y="840943"/>
                </a:lnTo>
                <a:lnTo>
                  <a:pt x="2900654" y="836841"/>
                </a:lnTo>
                <a:lnTo>
                  <a:pt x="2948940" y="832091"/>
                </a:lnTo>
                <a:lnTo>
                  <a:pt x="2997162" y="826516"/>
                </a:lnTo>
                <a:lnTo>
                  <a:pt x="3045282" y="819988"/>
                </a:lnTo>
                <a:lnTo>
                  <a:pt x="3093301" y="812342"/>
                </a:lnTo>
                <a:lnTo>
                  <a:pt x="3146018" y="803440"/>
                </a:lnTo>
                <a:lnTo>
                  <a:pt x="3157626" y="801547"/>
                </a:lnTo>
                <a:lnTo>
                  <a:pt x="3194583" y="798080"/>
                </a:lnTo>
                <a:lnTo>
                  <a:pt x="3291522" y="788720"/>
                </a:lnTo>
                <a:lnTo>
                  <a:pt x="3339515" y="784529"/>
                </a:lnTo>
                <a:lnTo>
                  <a:pt x="3387534" y="780618"/>
                </a:lnTo>
                <a:lnTo>
                  <a:pt x="3435489" y="775970"/>
                </a:lnTo>
                <a:lnTo>
                  <a:pt x="3483216" y="769569"/>
                </a:lnTo>
                <a:lnTo>
                  <a:pt x="3530625" y="760412"/>
                </a:lnTo>
                <a:lnTo>
                  <a:pt x="3578644" y="749998"/>
                </a:lnTo>
                <a:lnTo>
                  <a:pt x="3617366" y="740397"/>
                </a:lnTo>
                <a:lnTo>
                  <a:pt x="3627348" y="740460"/>
                </a:lnTo>
                <a:lnTo>
                  <a:pt x="3688448" y="733234"/>
                </a:lnTo>
                <a:lnTo>
                  <a:pt x="3758095" y="689356"/>
                </a:lnTo>
                <a:lnTo>
                  <a:pt x="3798671" y="656513"/>
                </a:lnTo>
                <a:lnTo>
                  <a:pt x="3836416" y="620699"/>
                </a:lnTo>
                <a:lnTo>
                  <a:pt x="3870261" y="581012"/>
                </a:lnTo>
                <a:lnTo>
                  <a:pt x="3899179" y="536575"/>
                </a:lnTo>
                <a:lnTo>
                  <a:pt x="3916794" y="455002"/>
                </a:lnTo>
                <a:lnTo>
                  <a:pt x="3917061" y="402767"/>
                </a:lnTo>
                <a:close/>
              </a:path>
            </a:pathLst>
          </a:custGeom>
          <a:solidFill>
            <a:srgbClr val="BE8F65">
              <a:alpha val="627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99799" y="1673121"/>
            <a:ext cx="2866173" cy="345654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58269" y="5717624"/>
            <a:ext cx="2234114" cy="184298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10623" y="5909738"/>
            <a:ext cx="2081760" cy="165086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64122" y="5216714"/>
            <a:ext cx="4846785" cy="225675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6440" y="1305340"/>
            <a:ext cx="1780646" cy="657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49401" y="1503341"/>
            <a:ext cx="3751735" cy="27328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062" y="86050"/>
            <a:ext cx="8207274" cy="457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300" y="1108900"/>
            <a:ext cx="7456194" cy="6438544"/>
            <a:chOff x="125300" y="1108900"/>
            <a:chExt cx="7456194" cy="64385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300" y="1964932"/>
              <a:ext cx="4852220" cy="55825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0199" y="1212681"/>
              <a:ext cx="771295" cy="7522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6848" y="1108900"/>
              <a:ext cx="944985" cy="95762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77692" y="1589813"/>
            <a:ext cx="390408" cy="6475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06745" y="1589813"/>
            <a:ext cx="389219" cy="6475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4518" y="4911780"/>
            <a:ext cx="980011" cy="10811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07379" y="6745489"/>
            <a:ext cx="971830" cy="8151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60797" y="770481"/>
            <a:ext cx="1942522" cy="72234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02031" y="997322"/>
            <a:ext cx="1923478" cy="71356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24519" y="4534654"/>
            <a:ext cx="2142488" cy="79986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542671" y="1"/>
            <a:ext cx="1149985" cy="1127125"/>
            <a:chOff x="9542671" y="1"/>
            <a:chExt cx="1149985" cy="112712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86266" y="1"/>
              <a:ext cx="1106117" cy="11265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42671" y="1"/>
              <a:ext cx="1149712" cy="111268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2131023"/>
            <a:ext cx="1183996" cy="289079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04950" y="1334269"/>
            <a:ext cx="820419" cy="4578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55">
                <a:latin typeface="Sassoon Infant Std" charset="0"/>
                <a:ea typeface="Sassoon Infant Std" charset="0"/>
                <a:cs typeface="Sassoon Infant Std" charset="0"/>
              </a:rPr>
              <a:t>P</a:t>
            </a:r>
            <a:r>
              <a:rPr sz="2800" spc="-105">
                <a:latin typeface="Sassoon Infant Std" charset="0"/>
                <a:ea typeface="Sassoon Infant Std" charset="0"/>
                <a:cs typeface="Sassoon Infant Std" charset="0"/>
              </a:rPr>
              <a:t>S</a:t>
            </a:r>
            <a:r>
              <a:rPr sz="2800" spc="-135">
                <a:latin typeface="Sassoon Infant Std" charset="0"/>
                <a:ea typeface="Sassoon Infant Std" charset="0"/>
                <a:cs typeface="Sassoon Infant Std" charset="0"/>
              </a:rPr>
              <a:t>E</a:t>
            </a:r>
            <a:r>
              <a:rPr sz="2800" spc="-30">
                <a:latin typeface="Sassoon Infant Std" charset="0"/>
                <a:ea typeface="Sassoon Infant Std" charset="0"/>
                <a:cs typeface="Sassoon Infant Std" charset="0"/>
              </a:rPr>
              <a:t>D</a:t>
            </a:r>
            <a:endParaRPr sz="280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21600" y="826196"/>
            <a:ext cx="1619250" cy="635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7825" marR="5080" indent="-365760">
              <a:lnSpc>
                <a:spcPct val="117700"/>
              </a:lnSpc>
              <a:spcBef>
                <a:spcPts val="95"/>
              </a:spcBef>
            </a:pPr>
            <a:r>
              <a:rPr sz="1700" spc="45">
                <a:latin typeface="Sassoon Infant Std" charset="0"/>
                <a:ea typeface="Sassoon Infant Std" charset="0"/>
                <a:cs typeface="Sassoon Infant Std" charset="0"/>
              </a:rPr>
              <a:t>C</a:t>
            </a:r>
            <a:r>
              <a:rPr sz="1700" spc="-65">
                <a:latin typeface="Sassoon Infant Std" charset="0"/>
                <a:ea typeface="Sassoon Infant Std" charset="0"/>
                <a:cs typeface="Sassoon Infant Std" charset="0"/>
              </a:rPr>
              <a:t>o</a:t>
            </a:r>
            <a:r>
              <a:rPr sz="1700" spc="-150">
                <a:latin typeface="Sassoon Infant Std" charset="0"/>
                <a:ea typeface="Sassoon Infant Std" charset="0"/>
                <a:cs typeface="Sassoon Infant Std" charset="0"/>
              </a:rPr>
              <a:t>mm</a:t>
            </a:r>
            <a:r>
              <a:rPr sz="1700" spc="-90">
                <a:latin typeface="Sassoon Infant Std" charset="0"/>
                <a:ea typeface="Sassoon Infant Std" charset="0"/>
                <a:cs typeface="Sassoon Infant Std" charset="0"/>
              </a:rPr>
              <a:t>un</a:t>
            </a:r>
            <a:r>
              <a:rPr sz="1700" spc="-5">
                <a:latin typeface="Sassoon Infant Std" charset="0"/>
                <a:ea typeface="Sassoon Infant Std" charset="0"/>
                <a:cs typeface="Sassoon Infant Std" charset="0"/>
              </a:rPr>
              <a:t>i</a:t>
            </a:r>
            <a:r>
              <a:rPr sz="1700" spc="-90">
                <a:latin typeface="Sassoon Infant Std" charset="0"/>
                <a:ea typeface="Sassoon Infant Std" charset="0"/>
                <a:cs typeface="Sassoon Infant Std" charset="0"/>
              </a:rPr>
              <a:t>c</a:t>
            </a:r>
            <a:r>
              <a:rPr sz="1700" spc="-30">
                <a:latin typeface="Sassoon Infant Std" charset="0"/>
                <a:ea typeface="Sassoon Infant Std" charset="0"/>
                <a:cs typeface="Sassoon Infant Std" charset="0"/>
              </a:rPr>
              <a:t>a</a:t>
            </a:r>
            <a:r>
              <a:rPr sz="1700" spc="-15">
                <a:latin typeface="Sassoon Infant Std" charset="0"/>
                <a:ea typeface="Sassoon Infant Std" charset="0"/>
                <a:cs typeface="Sassoon Infant Std" charset="0"/>
              </a:rPr>
              <a:t>t</a:t>
            </a:r>
            <a:r>
              <a:rPr sz="1700" spc="-5">
                <a:latin typeface="Sassoon Infant Std" charset="0"/>
                <a:ea typeface="Sassoon Infant Std" charset="0"/>
                <a:cs typeface="Sassoon Infant Std" charset="0"/>
              </a:rPr>
              <a:t>i</a:t>
            </a:r>
            <a:r>
              <a:rPr sz="1700" spc="-65">
                <a:latin typeface="Sassoon Infant Std" charset="0"/>
                <a:ea typeface="Sassoon Infant Std" charset="0"/>
                <a:cs typeface="Sassoon Infant Std" charset="0"/>
              </a:rPr>
              <a:t>o</a:t>
            </a:r>
            <a:r>
              <a:rPr sz="1700" spc="-90">
                <a:latin typeface="Sassoon Infant Std" charset="0"/>
                <a:ea typeface="Sassoon Infant Std" charset="0"/>
                <a:cs typeface="Sassoon Infant Std" charset="0"/>
              </a:rPr>
              <a:t>n</a:t>
            </a:r>
            <a:r>
              <a:rPr sz="1700" spc="-5">
                <a:latin typeface="Tahoma"/>
                <a:cs typeface="Tahoma"/>
              </a:rPr>
              <a:t> </a:t>
            </a:r>
            <a:r>
              <a:rPr sz="1700" spc="25">
                <a:latin typeface="Tahoma"/>
                <a:cs typeface="Tahoma"/>
              </a:rPr>
              <a:t>&amp;  </a:t>
            </a:r>
            <a:r>
              <a:rPr sz="1700" spc="-65">
                <a:latin typeface="Sassoon Infant Std" charset="0"/>
                <a:ea typeface="Sassoon Infant Std" charset="0"/>
                <a:cs typeface="Sassoon Infant Std" charset="0"/>
              </a:rPr>
              <a:t>Language</a:t>
            </a:r>
            <a:endParaRPr sz="170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664452" y="1029104"/>
            <a:ext cx="1195705" cy="650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1615">
              <a:lnSpc>
                <a:spcPct val="117100"/>
              </a:lnSpc>
              <a:spcBef>
                <a:spcPts val="95"/>
              </a:spcBef>
            </a:pPr>
            <a:r>
              <a:rPr sz="1750" spc="-55">
                <a:latin typeface="Sassoon Infant Std" charset="0"/>
                <a:ea typeface="Sassoon Infant Std" charset="0"/>
                <a:cs typeface="Sassoon Infant Std" charset="0"/>
              </a:rPr>
              <a:t>Physical </a:t>
            </a:r>
            <a:r>
              <a:rPr sz="1750" spc="-50">
                <a:latin typeface="Sassoon Infant Std" charset="0"/>
                <a:ea typeface="Sassoon Infant Std" charset="0"/>
                <a:cs typeface="Sassoon Infant Std" charset="0"/>
              </a:rPr>
              <a:t> </a:t>
            </a:r>
            <a:r>
              <a:rPr sz="1750" spc="-20">
                <a:latin typeface="Sassoon Infant Std" charset="0"/>
                <a:ea typeface="Sassoon Infant Std" charset="0"/>
                <a:cs typeface="Sassoon Infant Std" charset="0"/>
              </a:rPr>
              <a:t>D</a:t>
            </a:r>
            <a:r>
              <a:rPr sz="1750" spc="-150">
                <a:latin typeface="Sassoon Infant Std" charset="0"/>
                <a:ea typeface="Sassoon Infant Std" charset="0"/>
                <a:cs typeface="Sassoon Infant Std" charset="0"/>
              </a:rPr>
              <a:t>e</a:t>
            </a:r>
            <a:r>
              <a:rPr sz="1750" spc="-75">
                <a:latin typeface="Sassoon Infant Std" charset="0"/>
                <a:ea typeface="Sassoon Infant Std" charset="0"/>
                <a:cs typeface="Sassoon Infant Std" charset="0"/>
              </a:rPr>
              <a:t>v</a:t>
            </a:r>
            <a:r>
              <a:rPr sz="1750" spc="-150">
                <a:latin typeface="Sassoon Infant Std" charset="0"/>
                <a:ea typeface="Sassoon Infant Std" charset="0"/>
                <a:cs typeface="Sassoon Infant Std" charset="0"/>
              </a:rPr>
              <a:t>e</a:t>
            </a:r>
            <a:r>
              <a:rPr sz="1750" spc="-5">
                <a:latin typeface="Sassoon Infant Std" charset="0"/>
                <a:ea typeface="Sassoon Infant Std" charset="0"/>
                <a:cs typeface="Sassoon Infant Std" charset="0"/>
              </a:rPr>
              <a:t>l</a:t>
            </a:r>
            <a:r>
              <a:rPr sz="1750" spc="-70">
                <a:latin typeface="Sassoon Infant Std" charset="0"/>
                <a:ea typeface="Sassoon Infant Std" charset="0"/>
                <a:cs typeface="Sassoon Infant Std" charset="0"/>
              </a:rPr>
              <a:t>o</a:t>
            </a:r>
            <a:r>
              <a:rPr sz="1750" spc="-85">
                <a:latin typeface="Sassoon Infant Std" charset="0"/>
                <a:ea typeface="Sassoon Infant Std" charset="0"/>
                <a:cs typeface="Sassoon Infant Std" charset="0"/>
              </a:rPr>
              <a:t>p</a:t>
            </a:r>
            <a:r>
              <a:rPr sz="1750" spc="-160">
                <a:latin typeface="Sassoon Infant Std" charset="0"/>
                <a:ea typeface="Sassoon Infant Std" charset="0"/>
                <a:cs typeface="Sassoon Infant Std" charset="0"/>
              </a:rPr>
              <a:t>m</a:t>
            </a:r>
            <a:r>
              <a:rPr sz="1750" spc="-150">
                <a:latin typeface="Sassoon Infant Std" charset="0"/>
                <a:ea typeface="Sassoon Infant Std" charset="0"/>
                <a:cs typeface="Sassoon Infant Std" charset="0"/>
              </a:rPr>
              <a:t>e</a:t>
            </a:r>
            <a:r>
              <a:rPr sz="1750" spc="-95">
                <a:latin typeface="Sassoon Infant Std" charset="0"/>
                <a:ea typeface="Sassoon Infant Std" charset="0"/>
                <a:cs typeface="Sassoon Infant Std" charset="0"/>
              </a:rPr>
              <a:t>n</a:t>
            </a:r>
            <a:r>
              <a:rPr sz="1750" spc="-20">
                <a:latin typeface="Sassoon Infant Std" charset="0"/>
                <a:ea typeface="Sassoon Infant Std" charset="0"/>
                <a:cs typeface="Sassoon Infant Std" charset="0"/>
              </a:rPr>
              <a:t>t</a:t>
            </a:r>
            <a:endParaRPr sz="175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35927" y="4597574"/>
            <a:ext cx="2096770" cy="566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08025" marR="5080" indent="-695960">
              <a:lnSpc>
                <a:spcPct val="118300"/>
              </a:lnSpc>
              <a:spcBef>
                <a:spcPts val="90"/>
              </a:spcBef>
            </a:pPr>
            <a:r>
              <a:rPr sz="1500" spc="-45">
                <a:latin typeface="Sassoon Infant Std" charset="0"/>
                <a:ea typeface="Sassoon Infant Std" charset="0"/>
                <a:cs typeface="Sassoon Infant Std" charset="0"/>
              </a:rPr>
              <a:t>Characteristics</a:t>
            </a:r>
            <a:r>
              <a:rPr sz="1500" spc="-15">
                <a:latin typeface="Sassoon Infant Std" charset="0"/>
                <a:ea typeface="Sassoon Infant Std" charset="0"/>
                <a:cs typeface="Sassoon Infant Std" charset="0"/>
              </a:rPr>
              <a:t> </a:t>
            </a:r>
            <a:r>
              <a:rPr sz="1500" spc="-40">
                <a:latin typeface="Sassoon Infant Std" charset="0"/>
                <a:ea typeface="Sassoon Infant Std" charset="0"/>
                <a:cs typeface="Sassoon Infant Std" charset="0"/>
              </a:rPr>
              <a:t>of</a:t>
            </a:r>
            <a:r>
              <a:rPr sz="1500" spc="-15">
                <a:latin typeface="Sassoon Infant Std" charset="0"/>
                <a:ea typeface="Sassoon Infant Std" charset="0"/>
                <a:cs typeface="Sassoon Infant Std" charset="0"/>
              </a:rPr>
              <a:t> </a:t>
            </a:r>
            <a:r>
              <a:rPr sz="1500" spc="-55">
                <a:latin typeface="Sassoon Infant Std" charset="0"/>
                <a:ea typeface="Sassoon Infant Std" charset="0"/>
                <a:cs typeface="Sassoon Infant Std" charset="0"/>
              </a:rPr>
              <a:t>Effective </a:t>
            </a:r>
            <a:r>
              <a:rPr sz="1500" spc="-455">
                <a:latin typeface="Sassoon Infant Std" charset="0"/>
                <a:ea typeface="Sassoon Infant Std" charset="0"/>
                <a:cs typeface="Sassoon Infant Std" charset="0"/>
              </a:rPr>
              <a:t> </a:t>
            </a:r>
            <a:r>
              <a:rPr sz="1500" spc="-45">
                <a:latin typeface="Sassoon Infant Std" charset="0"/>
                <a:ea typeface="Sassoon Infant Std" charset="0"/>
                <a:cs typeface="Sassoon Infant Std" charset="0"/>
              </a:rPr>
              <a:t>Learning</a:t>
            </a:r>
            <a:endParaRPr sz="150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29846" y="69151"/>
            <a:ext cx="3803650" cy="1036319"/>
          </a:xfrm>
          <a:custGeom>
            <a:avLst/>
            <a:gdLst/>
            <a:ahLst/>
            <a:cxnLst/>
            <a:rect l="l" t="t" r="r" b="b"/>
            <a:pathLst>
              <a:path w="3803650" h="1036319">
                <a:moveTo>
                  <a:pt x="3803421" y="737057"/>
                </a:moveTo>
                <a:lnTo>
                  <a:pt x="3803015" y="682726"/>
                </a:lnTo>
                <a:lnTo>
                  <a:pt x="3797668" y="629983"/>
                </a:lnTo>
                <a:lnTo>
                  <a:pt x="3787216" y="578916"/>
                </a:lnTo>
                <a:lnTo>
                  <a:pt x="3782796" y="565099"/>
                </a:lnTo>
                <a:lnTo>
                  <a:pt x="3782809" y="564197"/>
                </a:lnTo>
                <a:lnTo>
                  <a:pt x="3781869" y="509587"/>
                </a:lnTo>
                <a:lnTo>
                  <a:pt x="3779189" y="455015"/>
                </a:lnTo>
                <a:lnTo>
                  <a:pt x="3774567" y="400532"/>
                </a:lnTo>
                <a:lnTo>
                  <a:pt x="3763035" y="350253"/>
                </a:lnTo>
                <a:lnTo>
                  <a:pt x="3740886" y="308711"/>
                </a:lnTo>
                <a:lnTo>
                  <a:pt x="3709581" y="275056"/>
                </a:lnTo>
                <a:lnTo>
                  <a:pt x="3670604" y="248462"/>
                </a:lnTo>
                <a:lnTo>
                  <a:pt x="3625431" y="228079"/>
                </a:lnTo>
                <a:lnTo>
                  <a:pt x="3590823" y="216992"/>
                </a:lnTo>
                <a:lnTo>
                  <a:pt x="3574377" y="205994"/>
                </a:lnTo>
                <a:lnTo>
                  <a:pt x="3519665" y="186575"/>
                </a:lnTo>
                <a:lnTo>
                  <a:pt x="3462667" y="181343"/>
                </a:lnTo>
                <a:lnTo>
                  <a:pt x="3409353" y="179374"/>
                </a:lnTo>
                <a:lnTo>
                  <a:pt x="3356102" y="176631"/>
                </a:lnTo>
                <a:lnTo>
                  <a:pt x="3302889" y="173215"/>
                </a:lnTo>
                <a:lnTo>
                  <a:pt x="3249726" y="169227"/>
                </a:lnTo>
                <a:lnTo>
                  <a:pt x="3196628" y="164782"/>
                </a:lnTo>
                <a:lnTo>
                  <a:pt x="3143567" y="159956"/>
                </a:lnTo>
                <a:lnTo>
                  <a:pt x="3090557" y="154863"/>
                </a:lnTo>
                <a:lnTo>
                  <a:pt x="3037598" y="149606"/>
                </a:lnTo>
                <a:lnTo>
                  <a:pt x="2985820" y="144970"/>
                </a:lnTo>
                <a:lnTo>
                  <a:pt x="2934043" y="141351"/>
                </a:lnTo>
                <a:lnTo>
                  <a:pt x="2882265" y="138582"/>
                </a:lnTo>
                <a:lnTo>
                  <a:pt x="2830499" y="136512"/>
                </a:lnTo>
                <a:lnTo>
                  <a:pt x="2778722" y="135001"/>
                </a:lnTo>
                <a:lnTo>
                  <a:pt x="2726944" y="133870"/>
                </a:lnTo>
                <a:lnTo>
                  <a:pt x="2577414" y="131419"/>
                </a:lnTo>
                <a:lnTo>
                  <a:pt x="2570873" y="131127"/>
                </a:lnTo>
                <a:lnTo>
                  <a:pt x="2518803" y="128981"/>
                </a:lnTo>
                <a:lnTo>
                  <a:pt x="2466733" y="126974"/>
                </a:lnTo>
                <a:lnTo>
                  <a:pt x="2414651" y="125082"/>
                </a:lnTo>
                <a:lnTo>
                  <a:pt x="2346807" y="122834"/>
                </a:lnTo>
                <a:lnTo>
                  <a:pt x="2321649" y="121259"/>
                </a:lnTo>
                <a:lnTo>
                  <a:pt x="2272893" y="117741"/>
                </a:lnTo>
                <a:lnTo>
                  <a:pt x="2224151" y="113804"/>
                </a:lnTo>
                <a:lnTo>
                  <a:pt x="2175433" y="109512"/>
                </a:lnTo>
                <a:lnTo>
                  <a:pt x="2126742" y="104940"/>
                </a:lnTo>
                <a:lnTo>
                  <a:pt x="2078062" y="100126"/>
                </a:lnTo>
                <a:lnTo>
                  <a:pt x="2029383" y="95148"/>
                </a:lnTo>
                <a:lnTo>
                  <a:pt x="1980730" y="90055"/>
                </a:lnTo>
                <a:lnTo>
                  <a:pt x="1929917" y="84912"/>
                </a:lnTo>
                <a:lnTo>
                  <a:pt x="1879066" y="80098"/>
                </a:lnTo>
                <a:lnTo>
                  <a:pt x="1828190" y="75539"/>
                </a:lnTo>
                <a:lnTo>
                  <a:pt x="1675549" y="62191"/>
                </a:lnTo>
                <a:lnTo>
                  <a:pt x="1624685" y="57531"/>
                </a:lnTo>
                <a:lnTo>
                  <a:pt x="1573847" y="52578"/>
                </a:lnTo>
                <a:lnTo>
                  <a:pt x="1523771" y="47840"/>
                </a:lnTo>
                <a:lnTo>
                  <a:pt x="1473657" y="43611"/>
                </a:lnTo>
                <a:lnTo>
                  <a:pt x="1423517" y="39763"/>
                </a:lnTo>
                <a:lnTo>
                  <a:pt x="1373352" y="36156"/>
                </a:lnTo>
                <a:lnTo>
                  <a:pt x="1272997" y="29210"/>
                </a:lnTo>
                <a:lnTo>
                  <a:pt x="1222832" y="25603"/>
                </a:lnTo>
                <a:lnTo>
                  <a:pt x="1172679" y="21742"/>
                </a:lnTo>
                <a:lnTo>
                  <a:pt x="1122553" y="17500"/>
                </a:lnTo>
                <a:lnTo>
                  <a:pt x="1072464" y="12750"/>
                </a:lnTo>
                <a:lnTo>
                  <a:pt x="1021143" y="8153"/>
                </a:lnTo>
                <a:lnTo>
                  <a:pt x="969797" y="4648"/>
                </a:lnTo>
                <a:lnTo>
                  <a:pt x="918425" y="2171"/>
                </a:lnTo>
                <a:lnTo>
                  <a:pt x="867041" y="647"/>
                </a:lnTo>
                <a:lnTo>
                  <a:pt x="815632" y="0"/>
                </a:lnTo>
                <a:lnTo>
                  <a:pt x="764222" y="139"/>
                </a:lnTo>
                <a:lnTo>
                  <a:pt x="712800" y="1016"/>
                </a:lnTo>
                <a:lnTo>
                  <a:pt x="661377" y="2540"/>
                </a:lnTo>
                <a:lnTo>
                  <a:pt x="609942" y="4622"/>
                </a:lnTo>
                <a:lnTo>
                  <a:pt x="558520" y="7213"/>
                </a:lnTo>
                <a:lnTo>
                  <a:pt x="507111" y="10236"/>
                </a:lnTo>
                <a:lnTo>
                  <a:pt x="454558" y="11671"/>
                </a:lnTo>
                <a:lnTo>
                  <a:pt x="402082" y="10312"/>
                </a:lnTo>
                <a:lnTo>
                  <a:pt x="297230" y="4762"/>
                </a:lnTo>
                <a:lnTo>
                  <a:pt x="244754" y="3314"/>
                </a:lnTo>
                <a:lnTo>
                  <a:pt x="193192" y="18719"/>
                </a:lnTo>
                <a:lnTo>
                  <a:pt x="181902" y="40894"/>
                </a:lnTo>
                <a:lnTo>
                  <a:pt x="177876" y="44805"/>
                </a:lnTo>
                <a:lnTo>
                  <a:pt x="123494" y="81775"/>
                </a:lnTo>
                <a:lnTo>
                  <a:pt x="85991" y="121780"/>
                </a:lnTo>
                <a:lnTo>
                  <a:pt x="59715" y="164426"/>
                </a:lnTo>
                <a:lnTo>
                  <a:pt x="42799" y="207327"/>
                </a:lnTo>
                <a:lnTo>
                  <a:pt x="33350" y="248081"/>
                </a:lnTo>
                <a:lnTo>
                  <a:pt x="30200" y="277545"/>
                </a:lnTo>
                <a:lnTo>
                  <a:pt x="21323" y="296633"/>
                </a:lnTo>
                <a:lnTo>
                  <a:pt x="7150" y="343357"/>
                </a:lnTo>
                <a:lnTo>
                  <a:pt x="0" y="392074"/>
                </a:lnTo>
                <a:lnTo>
                  <a:pt x="266" y="442925"/>
                </a:lnTo>
                <a:lnTo>
                  <a:pt x="8305" y="495998"/>
                </a:lnTo>
                <a:lnTo>
                  <a:pt x="45453" y="565581"/>
                </a:lnTo>
                <a:lnTo>
                  <a:pt x="78320" y="604215"/>
                </a:lnTo>
                <a:lnTo>
                  <a:pt x="114960" y="639089"/>
                </a:lnTo>
                <a:lnTo>
                  <a:pt x="154368" y="671055"/>
                </a:lnTo>
                <a:lnTo>
                  <a:pt x="195529" y="700989"/>
                </a:lnTo>
                <a:lnTo>
                  <a:pt x="251104" y="719442"/>
                </a:lnTo>
                <a:lnTo>
                  <a:pt x="281317" y="720801"/>
                </a:lnTo>
                <a:lnTo>
                  <a:pt x="291045" y="720750"/>
                </a:lnTo>
                <a:lnTo>
                  <a:pt x="328612" y="730072"/>
                </a:lnTo>
                <a:lnTo>
                  <a:pt x="375234" y="740219"/>
                </a:lnTo>
                <a:lnTo>
                  <a:pt x="421259" y="749134"/>
                </a:lnTo>
                <a:lnTo>
                  <a:pt x="467614" y="755370"/>
                </a:lnTo>
                <a:lnTo>
                  <a:pt x="514172" y="759891"/>
                </a:lnTo>
                <a:lnTo>
                  <a:pt x="560806" y="763701"/>
                </a:lnTo>
                <a:lnTo>
                  <a:pt x="607390" y="767778"/>
                </a:lnTo>
                <a:lnTo>
                  <a:pt x="710946" y="777786"/>
                </a:lnTo>
                <a:lnTo>
                  <a:pt x="737870" y="780338"/>
                </a:lnTo>
                <a:lnTo>
                  <a:pt x="748677" y="782104"/>
                </a:lnTo>
                <a:lnTo>
                  <a:pt x="799871" y="790778"/>
                </a:lnTo>
                <a:lnTo>
                  <a:pt x="846493" y="798220"/>
                </a:lnTo>
                <a:lnTo>
                  <a:pt x="893229" y="804570"/>
                </a:lnTo>
                <a:lnTo>
                  <a:pt x="940041" y="809993"/>
                </a:lnTo>
                <a:lnTo>
                  <a:pt x="986929" y="814628"/>
                </a:lnTo>
                <a:lnTo>
                  <a:pt x="1033881" y="818616"/>
                </a:lnTo>
                <a:lnTo>
                  <a:pt x="1080884" y="822134"/>
                </a:lnTo>
                <a:lnTo>
                  <a:pt x="1234643" y="832777"/>
                </a:lnTo>
                <a:lnTo>
                  <a:pt x="1593532" y="856602"/>
                </a:lnTo>
                <a:lnTo>
                  <a:pt x="1658150" y="860234"/>
                </a:lnTo>
                <a:lnTo>
                  <a:pt x="1722767" y="862825"/>
                </a:lnTo>
                <a:lnTo>
                  <a:pt x="1773339" y="864425"/>
                </a:lnTo>
                <a:lnTo>
                  <a:pt x="1823910" y="865809"/>
                </a:lnTo>
                <a:lnTo>
                  <a:pt x="1847989" y="866394"/>
                </a:lnTo>
                <a:lnTo>
                  <a:pt x="1865617" y="868222"/>
                </a:lnTo>
                <a:lnTo>
                  <a:pt x="1914652" y="873531"/>
                </a:lnTo>
                <a:lnTo>
                  <a:pt x="1963674" y="878954"/>
                </a:lnTo>
                <a:lnTo>
                  <a:pt x="2012696" y="884123"/>
                </a:lnTo>
                <a:lnTo>
                  <a:pt x="2061781" y="888784"/>
                </a:lnTo>
                <a:lnTo>
                  <a:pt x="2110905" y="893000"/>
                </a:lnTo>
                <a:lnTo>
                  <a:pt x="2160066" y="896848"/>
                </a:lnTo>
                <a:lnTo>
                  <a:pt x="2209266" y="900391"/>
                </a:lnTo>
                <a:lnTo>
                  <a:pt x="2258479" y="903706"/>
                </a:lnTo>
                <a:lnTo>
                  <a:pt x="2356942" y="909878"/>
                </a:lnTo>
                <a:lnTo>
                  <a:pt x="2406535" y="913257"/>
                </a:lnTo>
                <a:lnTo>
                  <a:pt x="2456103" y="917155"/>
                </a:lnTo>
                <a:lnTo>
                  <a:pt x="2505646" y="921423"/>
                </a:lnTo>
                <a:lnTo>
                  <a:pt x="2604732" y="930300"/>
                </a:lnTo>
                <a:lnTo>
                  <a:pt x="2654287" y="934542"/>
                </a:lnTo>
                <a:lnTo>
                  <a:pt x="2703855" y="938415"/>
                </a:lnTo>
                <a:lnTo>
                  <a:pt x="2753474" y="941730"/>
                </a:lnTo>
                <a:lnTo>
                  <a:pt x="2805773" y="945451"/>
                </a:lnTo>
                <a:lnTo>
                  <a:pt x="2857957" y="950201"/>
                </a:lnTo>
                <a:lnTo>
                  <a:pt x="2910027" y="955776"/>
                </a:lnTo>
                <a:lnTo>
                  <a:pt x="2962033" y="961948"/>
                </a:lnTo>
                <a:lnTo>
                  <a:pt x="3013989" y="968476"/>
                </a:lnTo>
                <a:lnTo>
                  <a:pt x="3117888" y="981735"/>
                </a:lnTo>
                <a:lnTo>
                  <a:pt x="3169869" y="988021"/>
                </a:lnTo>
                <a:lnTo>
                  <a:pt x="3221926" y="993775"/>
                </a:lnTo>
                <a:lnTo>
                  <a:pt x="3271621" y="999401"/>
                </a:lnTo>
                <a:lnTo>
                  <a:pt x="3321227" y="1005738"/>
                </a:lnTo>
                <a:lnTo>
                  <a:pt x="3370808" y="1012482"/>
                </a:lnTo>
                <a:lnTo>
                  <a:pt x="3420364" y="1019365"/>
                </a:lnTo>
                <a:lnTo>
                  <a:pt x="3469944" y="1026071"/>
                </a:lnTo>
                <a:lnTo>
                  <a:pt x="3519563" y="1032319"/>
                </a:lnTo>
                <a:lnTo>
                  <a:pt x="3574008" y="1036091"/>
                </a:lnTo>
                <a:lnTo>
                  <a:pt x="3626459" y="1031494"/>
                </a:lnTo>
                <a:lnTo>
                  <a:pt x="3675964" y="1014323"/>
                </a:lnTo>
                <a:lnTo>
                  <a:pt x="3721531" y="980376"/>
                </a:lnTo>
                <a:lnTo>
                  <a:pt x="3750259" y="924179"/>
                </a:lnTo>
                <a:lnTo>
                  <a:pt x="3758755" y="863092"/>
                </a:lnTo>
                <a:lnTo>
                  <a:pt x="3760254" y="852233"/>
                </a:lnTo>
                <a:lnTo>
                  <a:pt x="3776522" y="831342"/>
                </a:lnTo>
                <a:lnTo>
                  <a:pt x="3795585" y="786853"/>
                </a:lnTo>
                <a:lnTo>
                  <a:pt x="3803421" y="737057"/>
                </a:lnTo>
                <a:close/>
              </a:path>
            </a:pathLst>
          </a:custGeom>
          <a:solidFill>
            <a:srgbClr val="BE8F65">
              <a:alpha val="627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 txBox="1"/>
          <p:nvPr/>
        </p:nvSpPr>
        <p:spPr>
          <a:xfrm rot="21283328">
            <a:off x="994658" y="240248"/>
            <a:ext cx="2792686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2800" spc="-135" dirty="0">
                <a:latin typeface="Sassoon Infant Std" charset="0"/>
                <a:ea typeface="Sassoon Infant Std" charset="0"/>
                <a:cs typeface="Sassoon Infant Std" charset="0"/>
              </a:rPr>
              <a:t>Reception Term 1</a:t>
            </a:r>
            <a:endParaRPr sz="28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23" name="object 18"/>
          <p:cNvSpPr txBox="1"/>
          <p:nvPr/>
        </p:nvSpPr>
        <p:spPr>
          <a:xfrm rot="320807">
            <a:off x="5968635" y="341174"/>
            <a:ext cx="3528123" cy="4783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GB" sz="3000" spc="-135" dirty="0">
                <a:latin typeface="Sassoon Infant Std" charset="0"/>
                <a:ea typeface="Sassoon Infant Std" charset="0"/>
                <a:cs typeface="Sassoon Infant Std" charset="0"/>
              </a:rPr>
              <a:t>This is me!</a:t>
            </a:r>
            <a:endParaRPr sz="3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EA20AD-405C-67FE-E4C9-0B4C90D4129B}"/>
              </a:ext>
            </a:extLst>
          </p:cNvPr>
          <p:cNvSpPr txBox="1"/>
          <p:nvPr/>
        </p:nvSpPr>
        <p:spPr>
          <a:xfrm>
            <a:off x="446894" y="2292522"/>
            <a:ext cx="214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Learning class rules and routines</a:t>
            </a:r>
          </a:p>
          <a:p>
            <a:endParaRPr lang="en-GB" dirty="0">
              <a:latin typeface="Sassoon Infant Std" panose="020B0503020103030203" pitchFamily="34" charset="0"/>
            </a:endParaRPr>
          </a:p>
          <a:p>
            <a:r>
              <a:rPr lang="en-GB" dirty="0">
                <a:latin typeface="Sassoon Infant Std" panose="020B0503020103030203" pitchFamily="34" charset="0"/>
              </a:rPr>
              <a:t>Making friends and playing cooperatively </a:t>
            </a:r>
          </a:p>
          <a:p>
            <a:endParaRPr lang="en-GB" dirty="0">
              <a:latin typeface="Sassoon Infant Std" panose="020B0503020103030203" pitchFamily="34" charset="0"/>
            </a:endParaRPr>
          </a:p>
          <a:p>
            <a:r>
              <a:rPr lang="en-GB" dirty="0">
                <a:latin typeface="Sassoon Infant Std" panose="020B0503020103030203" pitchFamily="34" charset="0"/>
              </a:rPr>
              <a:t>Discussing and sharing feelings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3C698E-8643-672D-06B2-397A6EFC2776}"/>
              </a:ext>
            </a:extLst>
          </p:cNvPr>
          <p:cNvSpPr txBox="1"/>
          <p:nvPr/>
        </p:nvSpPr>
        <p:spPr>
          <a:xfrm>
            <a:off x="3880602" y="1763357"/>
            <a:ext cx="31299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What does good listening look like?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Following directions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Asking &amp; understanding questions 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Talking about myself and my family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CEBCDF-17B2-422F-FF8D-3EC287C2AB24}"/>
              </a:ext>
            </a:extLst>
          </p:cNvPr>
          <p:cNvSpPr txBox="1"/>
          <p:nvPr/>
        </p:nvSpPr>
        <p:spPr>
          <a:xfrm>
            <a:off x="8104018" y="1919865"/>
            <a:ext cx="214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Mark making in a variety of ways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Starting to write names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Looking after ourselves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Healthy eating &amp; exercising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17B24E-5FD3-D865-B1DF-242206E974BB}"/>
              </a:ext>
            </a:extLst>
          </p:cNvPr>
          <p:cNvSpPr txBox="1"/>
          <p:nvPr/>
        </p:nvSpPr>
        <p:spPr>
          <a:xfrm>
            <a:off x="5535866" y="5592040"/>
            <a:ext cx="379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Finding out &amp; exploring our new classroom/school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Being involved and concentrating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Thinking of ideas</a:t>
            </a:r>
          </a:p>
        </p:txBody>
      </p:sp>
      <p:pic>
        <p:nvPicPr>
          <p:cNvPr id="29" name="object 22">
            <a:extLst>
              <a:ext uri="{FF2B5EF4-FFF2-40B4-BE49-F238E27FC236}">
                <a16:creationId xmlns:a16="http://schemas.microsoft.com/office/drawing/2014/main" id="{77E63D15-80CE-FE1D-F401-413CBB79809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35056" y="4377680"/>
            <a:ext cx="1780646" cy="657029"/>
          </a:xfrm>
          <a:prstGeom prst="rect">
            <a:avLst/>
          </a:prstGeom>
        </p:spPr>
      </p:pic>
      <p:sp>
        <p:nvSpPr>
          <p:cNvPr id="27" name="object 23">
            <a:extLst>
              <a:ext uri="{FF2B5EF4-FFF2-40B4-BE49-F238E27FC236}">
                <a16:creationId xmlns:a16="http://schemas.microsoft.com/office/drawing/2014/main" id="{EDA35BA1-17BA-E37C-2377-5AB6A3EFA172}"/>
              </a:ext>
            </a:extLst>
          </p:cNvPr>
          <p:cNvSpPr txBox="1"/>
          <p:nvPr/>
        </p:nvSpPr>
        <p:spPr>
          <a:xfrm>
            <a:off x="2700790" y="4479273"/>
            <a:ext cx="1908175" cy="3403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050" spc="-60" dirty="0">
                <a:latin typeface="Sassoon Infant Std" charset="0"/>
                <a:ea typeface="Sassoon Infant Std" charset="0"/>
                <a:cs typeface="Sassoon Infant Std" charset="0"/>
              </a:rPr>
              <a:t>Outdoor</a:t>
            </a:r>
            <a:r>
              <a:rPr sz="2050" spc="-75" dirty="0">
                <a:latin typeface="Sassoon Infant Std" charset="0"/>
                <a:ea typeface="Sassoon Infant Std" charset="0"/>
                <a:cs typeface="Sassoon Infant Std" charset="0"/>
              </a:rPr>
              <a:t> Learning</a:t>
            </a:r>
            <a:endParaRPr sz="205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15BC2F-9E65-0684-CE8E-8A4B6458290A}"/>
              </a:ext>
            </a:extLst>
          </p:cNvPr>
          <p:cNvSpPr txBox="1"/>
          <p:nvPr/>
        </p:nvSpPr>
        <p:spPr>
          <a:xfrm>
            <a:off x="2406644" y="5034709"/>
            <a:ext cx="2142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Weekly welly walks</a:t>
            </a:r>
          </a:p>
          <a:p>
            <a:endParaRPr lang="en-GB" dirty="0">
              <a:latin typeface="Sassoon Infant Std" panose="020B0503020103030203" pitchFamily="34" charset="0"/>
            </a:endParaRPr>
          </a:p>
          <a:p>
            <a:r>
              <a:rPr lang="en-GB" dirty="0">
                <a:latin typeface="Sassoon Infant Std" panose="020B0503020103030203" pitchFamily="34" charset="0"/>
              </a:rPr>
              <a:t>Daily outdoor Explore and Learn</a:t>
            </a:r>
          </a:p>
          <a:p>
            <a:endParaRPr lang="en-GB" dirty="0">
              <a:latin typeface="Sassoon Infant Std" panose="020B0503020103030203" pitchFamily="34" charset="0"/>
            </a:endParaRPr>
          </a:p>
          <a:p>
            <a:r>
              <a:rPr lang="en-GB" dirty="0">
                <a:latin typeface="Sassoon Infant Std" panose="020B0503020103030203" pitchFamily="34" charset="0"/>
              </a:rPr>
              <a:t>Sound/shape walk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399" cy="75606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105472"/>
            <a:ext cx="1343688" cy="24551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85339" y="4819362"/>
            <a:ext cx="4418287" cy="274124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44012" y="4712527"/>
            <a:ext cx="3804920" cy="2713355"/>
            <a:chOff x="644012" y="4712527"/>
            <a:chExt cx="3804920" cy="271335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012" y="4721136"/>
              <a:ext cx="3799346" cy="27042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06135" y="4712527"/>
              <a:ext cx="342798" cy="5618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012" y="4712527"/>
              <a:ext cx="339822" cy="56180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4767" y="0"/>
            <a:ext cx="10645775" cy="5102225"/>
            <a:chOff x="44767" y="0"/>
            <a:chExt cx="10645775" cy="510222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27425" y="634366"/>
              <a:ext cx="2647164" cy="28183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69597" y="568060"/>
              <a:ext cx="725714" cy="8000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64705" y="2866570"/>
              <a:ext cx="725714" cy="8000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24010" y="1862751"/>
              <a:ext cx="3742213" cy="27042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7250" y="0"/>
              <a:ext cx="7436816" cy="11457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767" y="517845"/>
              <a:ext cx="5132450" cy="13235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46134" y="4445027"/>
              <a:ext cx="1780645" cy="65702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272833" y="4475811"/>
            <a:ext cx="172402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-100">
                <a:latin typeface="Sassoon Infant Std" charset="0"/>
                <a:ea typeface="Sassoon Infant Std" charset="0"/>
                <a:cs typeface="Sassoon Infant Std" charset="0"/>
              </a:rPr>
              <a:t>Mathematics</a:t>
            </a:r>
            <a:endParaRPr sz="260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264307" y="59028"/>
            <a:ext cx="1780645" cy="65702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625080">
              <a:lnSpc>
                <a:spcPct val="100000"/>
              </a:lnSpc>
              <a:spcBef>
                <a:spcPts val="130"/>
              </a:spcBef>
            </a:pPr>
            <a:r>
              <a:rPr spc="-135" dirty="0">
                <a:latin typeface="Sassoon Infant Std" charset="0"/>
                <a:ea typeface="Sassoon Infant Std" charset="0"/>
                <a:cs typeface="Sassoon Infant Std" charset="0"/>
              </a:rPr>
              <a:t>E</a:t>
            </a:r>
            <a:r>
              <a:rPr spc="-105" dirty="0">
                <a:latin typeface="Sassoon Infant Std" charset="0"/>
                <a:ea typeface="Sassoon Infant Std" charset="0"/>
                <a:cs typeface="Sassoon Infant Std" charset="0"/>
              </a:rPr>
              <a:t>S</a:t>
            </a:r>
            <a:r>
              <a:rPr spc="-160" dirty="0">
                <a:latin typeface="Sassoon Infant Std" charset="0"/>
                <a:ea typeface="Sassoon Infant Std" charset="0"/>
                <a:cs typeface="Sassoon Infant Std" charset="0"/>
              </a:rPr>
              <a:t>R</a:t>
            </a:r>
          </a:p>
        </p:txBody>
      </p: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617481" y="1205660"/>
            <a:ext cx="1780646" cy="64299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666700" y="1189049"/>
            <a:ext cx="1673860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0070" marR="5080" indent="-548005">
              <a:lnSpc>
                <a:spcPct val="115599"/>
              </a:lnSpc>
              <a:spcBef>
                <a:spcPts val="100"/>
              </a:spcBef>
            </a:pPr>
            <a:r>
              <a:rPr sz="1750" spc="-15">
                <a:latin typeface="Sassoon Infant Std" charset="0"/>
                <a:ea typeface="Sassoon Infant Std" charset="0"/>
                <a:cs typeface="Sassoon Infant Std" charset="0"/>
              </a:rPr>
              <a:t>U</a:t>
            </a:r>
            <a:r>
              <a:rPr sz="1750" spc="-105">
                <a:latin typeface="Sassoon Infant Std" charset="0"/>
                <a:ea typeface="Sassoon Infant Std" charset="0"/>
                <a:cs typeface="Sassoon Infant Std" charset="0"/>
              </a:rPr>
              <a:t>n</a:t>
            </a:r>
            <a:r>
              <a:rPr sz="1750" spc="-70">
                <a:latin typeface="Sassoon Infant Std" charset="0"/>
                <a:ea typeface="Sassoon Infant Std" charset="0"/>
                <a:cs typeface="Sassoon Infant Std" charset="0"/>
              </a:rPr>
              <a:t>d</a:t>
            </a:r>
            <a:r>
              <a:rPr sz="1750" spc="-160">
                <a:latin typeface="Sassoon Infant Std" charset="0"/>
                <a:ea typeface="Sassoon Infant Std" charset="0"/>
                <a:cs typeface="Sassoon Infant Std" charset="0"/>
              </a:rPr>
              <a:t>e</a:t>
            </a:r>
            <a:r>
              <a:rPr sz="1750" spc="-40">
                <a:latin typeface="Sassoon Infant Std" charset="0"/>
                <a:ea typeface="Sassoon Infant Std" charset="0"/>
                <a:cs typeface="Sassoon Infant Std" charset="0"/>
              </a:rPr>
              <a:t>r</a:t>
            </a:r>
            <a:r>
              <a:rPr sz="1750" spc="-135">
                <a:latin typeface="Sassoon Infant Std" charset="0"/>
                <a:ea typeface="Sassoon Infant Std" charset="0"/>
                <a:cs typeface="Sassoon Infant Std" charset="0"/>
              </a:rPr>
              <a:t>s</a:t>
            </a:r>
            <a:r>
              <a:rPr sz="1750" spc="-30">
                <a:latin typeface="Sassoon Infant Std" charset="0"/>
                <a:ea typeface="Sassoon Infant Std" charset="0"/>
                <a:cs typeface="Sassoon Infant Std" charset="0"/>
              </a:rPr>
              <a:t>t</a:t>
            </a:r>
            <a:r>
              <a:rPr sz="1750" spc="-45">
                <a:latin typeface="Sassoon Infant Std" charset="0"/>
                <a:ea typeface="Sassoon Infant Std" charset="0"/>
                <a:cs typeface="Sassoon Infant Std" charset="0"/>
              </a:rPr>
              <a:t>a</a:t>
            </a:r>
            <a:r>
              <a:rPr sz="1750" spc="-105">
                <a:latin typeface="Sassoon Infant Std" charset="0"/>
                <a:ea typeface="Sassoon Infant Std" charset="0"/>
                <a:cs typeface="Sassoon Infant Std" charset="0"/>
              </a:rPr>
              <a:t>n</a:t>
            </a:r>
            <a:r>
              <a:rPr sz="1750" spc="-70">
                <a:latin typeface="Sassoon Infant Std" charset="0"/>
                <a:ea typeface="Sassoon Infant Std" charset="0"/>
                <a:cs typeface="Sassoon Infant Std" charset="0"/>
              </a:rPr>
              <a:t>d</a:t>
            </a:r>
            <a:r>
              <a:rPr sz="1750" spc="-10">
                <a:latin typeface="Sassoon Infant Std" charset="0"/>
                <a:ea typeface="Sassoon Infant Std" charset="0"/>
                <a:cs typeface="Sassoon Infant Std" charset="0"/>
              </a:rPr>
              <a:t>i</a:t>
            </a:r>
            <a:r>
              <a:rPr sz="1750" spc="-105">
                <a:latin typeface="Sassoon Infant Std" charset="0"/>
                <a:ea typeface="Sassoon Infant Std" charset="0"/>
                <a:cs typeface="Sassoon Infant Std" charset="0"/>
              </a:rPr>
              <a:t>n</a:t>
            </a:r>
            <a:r>
              <a:rPr sz="1750" spc="-100">
                <a:latin typeface="Sassoon Infant Std" charset="0"/>
                <a:ea typeface="Sassoon Infant Std" charset="0"/>
                <a:cs typeface="Sassoon Infant Std" charset="0"/>
              </a:rPr>
              <a:t>g</a:t>
            </a:r>
            <a:r>
              <a:rPr sz="1750" spc="-15">
                <a:latin typeface="Sassoon Infant Std" charset="0"/>
                <a:ea typeface="Sassoon Infant Std" charset="0"/>
                <a:cs typeface="Sassoon Infant Std" charset="0"/>
              </a:rPr>
              <a:t> </a:t>
            </a:r>
            <a:r>
              <a:rPr sz="1750" spc="-30">
                <a:latin typeface="Sassoon Infant Std" charset="0"/>
                <a:ea typeface="Sassoon Infant Std" charset="0"/>
                <a:cs typeface="Sassoon Infant Std" charset="0"/>
              </a:rPr>
              <a:t>t</a:t>
            </a:r>
            <a:r>
              <a:rPr sz="1750" spc="-110">
                <a:latin typeface="Sassoon Infant Std" charset="0"/>
                <a:ea typeface="Sassoon Infant Std" charset="0"/>
                <a:cs typeface="Sassoon Infant Std" charset="0"/>
              </a:rPr>
              <a:t>h</a:t>
            </a:r>
            <a:r>
              <a:rPr sz="1750" spc="-114">
                <a:latin typeface="Sassoon Infant Std" charset="0"/>
                <a:ea typeface="Sassoon Infant Std" charset="0"/>
                <a:cs typeface="Sassoon Infant Std" charset="0"/>
              </a:rPr>
              <a:t>e  </a:t>
            </a:r>
            <a:r>
              <a:rPr sz="1750" spc="-40">
                <a:latin typeface="Sassoon Infant Std" charset="0"/>
                <a:ea typeface="Sassoon Infant Std" charset="0"/>
                <a:cs typeface="Sassoon Infant Std" charset="0"/>
              </a:rPr>
              <a:t>World</a:t>
            </a:r>
            <a:endParaRPr sz="175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2477" y="90835"/>
            <a:ext cx="1780646" cy="65702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22372" y="238516"/>
            <a:ext cx="1908175" cy="26096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GB" sz="1600" spc="-60" dirty="0">
                <a:latin typeface="Sassoon Infant Std" charset="0"/>
                <a:ea typeface="Sassoon Infant Std" charset="0"/>
                <a:cs typeface="Sassoon Infant Std" charset="0"/>
              </a:rPr>
              <a:t>Expressive Arts &amp; Design</a:t>
            </a:r>
            <a:endParaRPr sz="16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56291" y="4390332"/>
            <a:ext cx="1780646" cy="65702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954670" y="4417356"/>
            <a:ext cx="1181100" cy="4578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15">
                <a:latin typeface="Sassoon Infant Std" charset="0"/>
                <a:ea typeface="Sassoon Infant Std" charset="0"/>
                <a:cs typeface="Sassoon Infant Std" charset="0"/>
              </a:rPr>
              <a:t>L</a:t>
            </a:r>
            <a:r>
              <a:rPr sz="2800" spc="-5">
                <a:latin typeface="Sassoon Infant Std" charset="0"/>
                <a:ea typeface="Sassoon Infant Std" charset="0"/>
                <a:cs typeface="Sassoon Infant Std" charset="0"/>
              </a:rPr>
              <a:t>i</a:t>
            </a:r>
            <a:r>
              <a:rPr sz="2800" spc="-30">
                <a:latin typeface="Sassoon Infant Std" charset="0"/>
                <a:ea typeface="Sassoon Infant Std" charset="0"/>
                <a:cs typeface="Sassoon Infant Std" charset="0"/>
              </a:rPr>
              <a:t>t</a:t>
            </a:r>
            <a:r>
              <a:rPr sz="2800" spc="-235">
                <a:latin typeface="Sassoon Infant Std" charset="0"/>
                <a:ea typeface="Sassoon Infant Std" charset="0"/>
                <a:cs typeface="Sassoon Infant Std" charset="0"/>
              </a:rPr>
              <a:t>e</a:t>
            </a:r>
            <a:r>
              <a:rPr sz="2800" spc="-50">
                <a:latin typeface="Sassoon Infant Std" charset="0"/>
                <a:ea typeface="Sassoon Infant Std" charset="0"/>
                <a:cs typeface="Sassoon Infant Std" charset="0"/>
              </a:rPr>
              <a:t>ra</a:t>
            </a:r>
            <a:r>
              <a:rPr sz="2800" spc="-155">
                <a:latin typeface="Sassoon Infant Std" charset="0"/>
                <a:ea typeface="Sassoon Infant Std" charset="0"/>
                <a:cs typeface="Sassoon Infant Std" charset="0"/>
              </a:rPr>
              <a:t>c</a:t>
            </a:r>
            <a:r>
              <a:rPr sz="2800" spc="-25">
                <a:latin typeface="Sassoon Infant Std" charset="0"/>
                <a:ea typeface="Sassoon Infant Std" charset="0"/>
                <a:cs typeface="Sassoon Infant Std" charset="0"/>
              </a:rPr>
              <a:t>y</a:t>
            </a:r>
            <a:endParaRPr sz="280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72477" y="1846037"/>
            <a:ext cx="10520045" cy="4358005"/>
            <a:chOff x="172477" y="1846037"/>
            <a:chExt cx="10520045" cy="4358005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33130" y="2126173"/>
              <a:ext cx="1559253" cy="40776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477" y="2391824"/>
              <a:ext cx="2770952" cy="21139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8521" y="1846037"/>
              <a:ext cx="1856823" cy="695118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810485" y="1989775"/>
            <a:ext cx="1580515" cy="3600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92759" marR="5080" indent="-480695" algn="ctr">
              <a:lnSpc>
                <a:spcPct val="118600"/>
              </a:lnSpc>
              <a:spcBef>
                <a:spcPts val="90"/>
              </a:spcBef>
            </a:pPr>
            <a:r>
              <a:rPr lang="en-GB" sz="2000" spc="-85" dirty="0">
                <a:latin typeface="Sassoon Infant Std" charset="0"/>
                <a:ea typeface="Sassoon Infant Std" charset="0"/>
                <a:cs typeface="Sassoon Infant Std" charset="0"/>
              </a:rPr>
              <a:t>Phonics</a:t>
            </a:r>
            <a:r>
              <a:rPr lang="en-GB" sz="1700" spc="-85" dirty="0">
                <a:latin typeface="Sassoon Infant Std" charset="0"/>
                <a:ea typeface="Sassoon Infant Std" charset="0"/>
                <a:cs typeface="Sassoon Infant Std" charset="0"/>
              </a:rPr>
              <a:t> </a:t>
            </a:r>
            <a:endParaRPr sz="17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2BEAF5-D5D3-C99B-DFE9-A133B40B01C1}"/>
              </a:ext>
            </a:extLst>
          </p:cNvPr>
          <p:cNvSpPr txBox="1"/>
          <p:nvPr/>
        </p:nvSpPr>
        <p:spPr>
          <a:xfrm>
            <a:off x="4491866" y="2377215"/>
            <a:ext cx="2919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Talking about our families 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Home corner role play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Discussing different cultures/festivals/celebrations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Signs of autumn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443524-08F6-275D-DFCC-BF3DA5D3E883}"/>
              </a:ext>
            </a:extLst>
          </p:cNvPr>
          <p:cNvSpPr txBox="1"/>
          <p:nvPr/>
        </p:nvSpPr>
        <p:spPr>
          <a:xfrm>
            <a:off x="1012017" y="5133558"/>
            <a:ext cx="3014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Forming some recognisable letters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Blending sounds together to read simple words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Reading and writing names of our family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300AD3-2DD4-0113-D6BB-A1FEDC476329}"/>
              </a:ext>
            </a:extLst>
          </p:cNvPr>
          <p:cNvSpPr txBox="1"/>
          <p:nvPr/>
        </p:nvSpPr>
        <p:spPr>
          <a:xfrm>
            <a:off x="6494414" y="5090604"/>
            <a:ext cx="3550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Starting to recognise numbers to 10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Discussing sand and water play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Numbers 1, 2, 3 (one a week after baseline completed)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10DAD3-D73D-DA5E-78DA-B5F54796262D}"/>
              </a:ext>
            </a:extLst>
          </p:cNvPr>
          <p:cNvSpPr txBox="1"/>
          <p:nvPr/>
        </p:nvSpPr>
        <p:spPr>
          <a:xfrm>
            <a:off x="343452" y="666789"/>
            <a:ext cx="467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Creating family pictures using a variety of materials 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Self portraits</a:t>
            </a:r>
          </a:p>
          <a:p>
            <a:endParaRPr lang="en-GB" dirty="0">
              <a:latin typeface="Sassoon Infant Std" panose="020B0503020103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0CE7E0-48F7-2B16-59C0-59FD623691B4}"/>
              </a:ext>
            </a:extLst>
          </p:cNvPr>
          <p:cNvSpPr txBox="1"/>
          <p:nvPr/>
        </p:nvSpPr>
        <p:spPr>
          <a:xfrm>
            <a:off x="7971585" y="991109"/>
            <a:ext cx="2346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How to look after our school.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Looking after nature – welly walks and garden exploration.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Recycling milk bottle.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CF993-C157-D3D3-52DB-4BD53F333870}"/>
              </a:ext>
            </a:extLst>
          </p:cNvPr>
          <p:cNvSpPr txBox="1"/>
          <p:nvPr/>
        </p:nvSpPr>
        <p:spPr>
          <a:xfrm>
            <a:off x="306372" y="2441153"/>
            <a:ext cx="2470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</a:rPr>
              <a:t>Phase 1 – rhyme and listening</a:t>
            </a:r>
          </a:p>
          <a:p>
            <a:r>
              <a:rPr lang="en-GB">
                <a:latin typeface="Sassoon Infant Std" panose="020B0503020103030203" pitchFamily="34" charset="0"/>
              </a:rPr>
              <a:t>Begin phase </a:t>
            </a:r>
            <a:r>
              <a:rPr lang="en-GB" dirty="0">
                <a:latin typeface="Sassoon Infant Std" panose="020B0503020103030203" pitchFamily="34" charset="0"/>
              </a:rPr>
              <a:t>2 </a:t>
            </a:r>
          </a:p>
          <a:p>
            <a:r>
              <a:rPr lang="en-GB" dirty="0">
                <a:latin typeface="Sassoon Infant Std" panose="020B0503020103030203" pitchFamily="34" charset="0"/>
              </a:rPr>
              <a:t>Meet Tricky Troll and </a:t>
            </a:r>
            <a:r>
              <a:rPr lang="en-GB" dirty="0" err="1">
                <a:latin typeface="Sassoon Infant Std" panose="020B0503020103030203" pitchFamily="34" charset="0"/>
              </a:rPr>
              <a:t>Beegu</a:t>
            </a:r>
            <a:endParaRPr lang="en-GB" dirty="0">
              <a:latin typeface="Sassoon Infant Std" panose="020B0503020103030203" pitchFamily="34" charset="0"/>
            </a:endParaRPr>
          </a:p>
          <a:p>
            <a:r>
              <a:rPr lang="en-GB" dirty="0">
                <a:latin typeface="Sassoon Infant Std" panose="020B0503020103030203" pitchFamily="34" charset="0"/>
              </a:rPr>
              <a:t>Hearing &amp; saying the first sound in words</a:t>
            </a:r>
          </a:p>
          <a:p>
            <a:endParaRPr lang="en-GB" dirty="0">
              <a:latin typeface="Sassoon Infant Std" panose="020B050302010303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04376B6AFB9D47AEDC303516735B94" ma:contentTypeVersion="15" ma:contentTypeDescription="Create a new document." ma:contentTypeScope="" ma:versionID="0f77c4e2b02c03e3cd569d7b7c2e3f73">
  <xsd:schema xmlns:xsd="http://www.w3.org/2001/XMLSchema" xmlns:xs="http://www.w3.org/2001/XMLSchema" xmlns:p="http://schemas.microsoft.com/office/2006/metadata/properties" xmlns:ns2="d832edb8-b057-4401-ba6f-e78eed09c630" xmlns:ns3="9d140417-d081-471e-955f-cd9c0f5518a2" targetNamespace="http://schemas.microsoft.com/office/2006/metadata/properties" ma:root="true" ma:fieldsID="e1b51bfaa77640ca815659c50496cceb" ns2:_="" ns3:_="">
    <xsd:import namespace="d832edb8-b057-4401-ba6f-e78eed09c630"/>
    <xsd:import namespace="9d140417-d081-471e-955f-cd9c0f5518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2edb8-b057-4401-ba6f-e78eed09c6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d1a20f7-5f2f-4f65-99a8-0eb8427978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40417-d081-471e-955f-cd9c0f5518a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a02c1a9-addd-4279-b7df-e7a095ec5cea}" ma:internalName="TaxCatchAll" ma:showField="CatchAllData" ma:web="9d140417-d081-471e-955f-cd9c0f5518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140417-d081-471e-955f-cd9c0f5518a2" xsi:nil="true"/>
    <lcf76f155ced4ddcb4097134ff3c332f xmlns="d832edb8-b057-4401-ba6f-e78eed09c63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2401CE-2156-4AFE-892B-D861FCDA22D7}"/>
</file>

<file path=customXml/itemProps2.xml><?xml version="1.0" encoding="utf-8"?>
<ds:datastoreItem xmlns:ds="http://schemas.openxmlformats.org/officeDocument/2006/customXml" ds:itemID="{6F6C4F5E-D119-4AA3-85B5-9FA6DEC2768B}">
  <ds:schemaRefs>
    <ds:schemaRef ds:uri="083a5720-a5a1-48c5-9ab8-a30782319b30"/>
    <ds:schemaRef ds:uri="fb3021a8-1ce1-4a28-931d-6193197186b7"/>
    <ds:schemaRef ds:uri="http://schemas.microsoft.com/office/2006/metadata/properties"/>
    <ds:schemaRef ds:uri="http://schemas.microsoft.com/office/infopath/2007/PartnerControls"/>
    <ds:schemaRef ds:uri="9d140417-d081-471e-955f-cd9c0f5518a2"/>
    <ds:schemaRef ds:uri="d832edb8-b057-4401-ba6f-e78eed09c630"/>
  </ds:schemaRefs>
</ds:datastoreItem>
</file>

<file path=customXml/itemProps3.xml><?xml version="1.0" encoding="utf-8"?>
<ds:datastoreItem xmlns:ds="http://schemas.openxmlformats.org/officeDocument/2006/customXml" ds:itemID="{E9094400-A35E-43CA-A0E0-BA67C05CDE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223</Words>
  <Application>Microsoft Office PowerPoint</Application>
  <PresentationFormat>Custom</PresentationFormat>
  <Paragraphs>53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Calibri</vt:lpstr>
      <vt:lpstr>Sassoon Infant Std</vt:lpstr>
      <vt:lpstr>Tahoma</vt:lpstr>
      <vt:lpstr>Office Theme</vt:lpstr>
      <vt:lpstr>Physical  Development</vt:lpstr>
      <vt:lpstr>ESR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Termly overviews</dc:title>
  <dc:creator>amyboase</dc:creator>
  <cp:keywords>DAFMs-U6LkA,BAEDLfe9ffQ</cp:keywords>
  <cp:lastModifiedBy>Andrea Lanham</cp:lastModifiedBy>
  <cp:revision>3</cp:revision>
  <dcterms:created xsi:type="dcterms:W3CDTF">2022-09-20T20:34:31Z</dcterms:created>
  <dcterms:modified xsi:type="dcterms:W3CDTF">2023-11-19T09:27:26Z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2022-09-20T00:00:00Z</vt:filetime>
  </property>
  <property fmtid="{D5CDD505-2E9C-101B-9397-08002B2CF9AE}" pid="3" name="Creator">
    <vt:lpwstr>Canva</vt:lpwstr>
  </property>
  <property fmtid="{D5CDD505-2E9C-101B-9397-08002B2CF9AE}" pid="4" name="LastSaved">
    <vt:filetime>2022-09-20T00:00:00Z</vt:filetime>
  </property>
  <property fmtid="{D5CDD505-2E9C-101B-9397-08002B2CF9AE}" pid="5" name="ContentTypeId">
    <vt:lpwstr>0x0101002504376B6AFB9D47AEDC303516735B94</vt:lpwstr>
  </property>
  <property fmtid="{D5CDD505-2E9C-101B-9397-08002B2CF9AE}" pid="6" name="MediaServiceImageTags">
    <vt:lpwstr/>
  </property>
  <property fmtid="{D5CDD505-2E9C-101B-9397-08002B2CF9AE}" pid="7" name="Order">
    <vt:lpwstr>19308600.0000000</vt:lpwstr>
  </property>
</Properties>
</file>