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77" r:id="rId6"/>
    <p:sldId id="272" r:id="rId7"/>
    <p:sldId id="273" r:id="rId8"/>
    <p:sldId id="276" r:id="rId9"/>
    <p:sldId id="258" r:id="rId10"/>
    <p:sldId id="262" r:id="rId11"/>
    <p:sldId id="265" r:id="rId12"/>
    <p:sldId id="266" r:id="rId13"/>
    <p:sldId id="269" r:id="rId14"/>
    <p:sldId id="261" r:id="rId15"/>
    <p:sldId id="260" r:id="rId16"/>
    <p:sldId id="268" r:id="rId17"/>
    <p:sldId id="270" r:id="rId18"/>
    <p:sldId id="259" r:id="rId19"/>
    <p:sldId id="275" r:id="rId20"/>
    <p:sldId id="274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Boase" initials="AB" lastIdx="1" clrIdx="0">
    <p:extLst>
      <p:ext uri="{19B8F6BF-5375-455C-9EA6-DF929625EA0E}">
        <p15:presenceInfo xmlns:p15="http://schemas.microsoft.com/office/powerpoint/2012/main" userId="S::Boasea@badburyparkprimary.co.uk::4e63e4d4-26b1-4fd3-a9ea-edfed8e44f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3C87E-0FDD-4CA9-91EA-C8B0113F5D17}" v="72" dt="2021-06-29T16:47:12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dbury Park Head of school" userId="98f21d22-2ec0-42d9-998b-691a5d1d15be" providerId="ADAL" clId="{E4A3C87E-0FDD-4CA9-91EA-C8B0113F5D17}"/>
    <pc:docChg chg="custSel addSld modSld">
      <pc:chgData name="Badbury Park Head of school" userId="98f21d22-2ec0-42d9-998b-691a5d1d15be" providerId="ADAL" clId="{E4A3C87E-0FDD-4CA9-91EA-C8B0113F5D17}" dt="2021-06-30T07:13:21.740" v="531" actId="680"/>
      <pc:docMkLst>
        <pc:docMk/>
      </pc:docMkLst>
      <pc:sldChg chg="addSp modSp mod">
        <pc:chgData name="Badbury Park Head of school" userId="98f21d22-2ec0-42d9-998b-691a5d1d15be" providerId="ADAL" clId="{E4A3C87E-0FDD-4CA9-91EA-C8B0113F5D17}" dt="2021-06-17T06:59:49.265" v="457" actId="1076"/>
        <pc:sldMkLst>
          <pc:docMk/>
          <pc:sldMk cId="1490701453" sldId="256"/>
        </pc:sldMkLst>
        <pc:picChg chg="add mod">
          <ac:chgData name="Badbury Park Head of school" userId="98f21d22-2ec0-42d9-998b-691a5d1d15be" providerId="ADAL" clId="{E4A3C87E-0FDD-4CA9-91EA-C8B0113F5D17}" dt="2021-06-17T06:59:49.265" v="457" actId="1076"/>
          <ac:picMkLst>
            <pc:docMk/>
            <pc:sldMk cId="1490701453" sldId="256"/>
            <ac:picMk id="4" creationId="{6D7C9A10-AD3F-4A9C-9637-CB055BAEB74B}"/>
          </ac:picMkLst>
        </pc:picChg>
        <pc:picChg chg="mod">
          <ac:chgData name="Badbury Park Head of school" userId="98f21d22-2ec0-42d9-998b-691a5d1d15be" providerId="ADAL" clId="{E4A3C87E-0FDD-4CA9-91EA-C8B0113F5D17}" dt="2021-06-17T06:59:38.002" v="455" actId="14861"/>
          <ac:picMkLst>
            <pc:docMk/>
            <pc:sldMk cId="1490701453" sldId="256"/>
            <ac:picMk id="5" creationId="{6625B763-DD0F-4E8F-89D7-7AEEE2B5BDB3}"/>
          </ac:picMkLst>
        </pc:picChg>
        <pc:picChg chg="mod">
          <ac:chgData name="Badbury Park Head of school" userId="98f21d22-2ec0-42d9-998b-691a5d1d15be" providerId="ADAL" clId="{E4A3C87E-0FDD-4CA9-91EA-C8B0113F5D17}" dt="2021-06-17T06:59:41.677" v="456" actId="1076"/>
          <ac:picMkLst>
            <pc:docMk/>
            <pc:sldMk cId="1490701453" sldId="256"/>
            <ac:picMk id="7" creationId="{DF891834-AC60-482D-8070-EE6281F38AC9}"/>
          </ac:picMkLst>
        </pc:picChg>
      </pc:sldChg>
      <pc:sldChg chg="modSp mod modAnim">
        <pc:chgData name="Badbury Park Head of school" userId="98f21d22-2ec0-42d9-998b-691a5d1d15be" providerId="ADAL" clId="{E4A3C87E-0FDD-4CA9-91EA-C8B0113F5D17}" dt="2021-06-29T16:47:12.675" v="530" actId="20577"/>
        <pc:sldMkLst>
          <pc:docMk/>
          <pc:sldMk cId="1361527734" sldId="261"/>
        </pc:sldMkLst>
        <pc:spChg chg="mod">
          <ac:chgData name="Badbury Park Head of school" userId="98f21d22-2ec0-42d9-998b-691a5d1d15be" providerId="ADAL" clId="{E4A3C87E-0FDD-4CA9-91EA-C8B0113F5D17}" dt="2021-06-29T16:47:12.675" v="530" actId="20577"/>
          <ac:spMkLst>
            <pc:docMk/>
            <pc:sldMk cId="1361527734" sldId="261"/>
            <ac:spMk id="7" creationId="{00000000-0000-0000-0000-000000000000}"/>
          </ac:spMkLst>
        </pc:spChg>
      </pc:sldChg>
      <pc:sldChg chg="modSp mod">
        <pc:chgData name="Badbury Park Head of school" userId="98f21d22-2ec0-42d9-998b-691a5d1d15be" providerId="ADAL" clId="{E4A3C87E-0FDD-4CA9-91EA-C8B0113F5D17}" dt="2021-06-17T06:25:58.058" v="3" actId="1076"/>
        <pc:sldMkLst>
          <pc:docMk/>
          <pc:sldMk cId="87634247" sldId="272"/>
        </pc:sldMkLst>
        <pc:picChg chg="mod">
          <ac:chgData name="Badbury Park Head of school" userId="98f21d22-2ec0-42d9-998b-691a5d1d15be" providerId="ADAL" clId="{E4A3C87E-0FDD-4CA9-91EA-C8B0113F5D17}" dt="2021-06-17T06:25:53.802" v="2" actId="14100"/>
          <ac:picMkLst>
            <pc:docMk/>
            <pc:sldMk cId="87634247" sldId="272"/>
            <ac:picMk id="4" creationId="{00000000-0000-0000-0000-000000000000}"/>
          </ac:picMkLst>
        </pc:picChg>
        <pc:picChg chg="mod">
          <ac:chgData name="Badbury Park Head of school" userId="98f21d22-2ec0-42d9-998b-691a5d1d15be" providerId="ADAL" clId="{E4A3C87E-0FDD-4CA9-91EA-C8B0113F5D17}" dt="2021-06-17T06:25:58.058" v="3" actId="1076"/>
          <ac:picMkLst>
            <pc:docMk/>
            <pc:sldMk cId="87634247" sldId="272"/>
            <ac:picMk id="20" creationId="{43223063-4751-4D68-B216-9E706806CE4F}"/>
          </ac:picMkLst>
        </pc:picChg>
      </pc:sldChg>
      <pc:sldChg chg="delSp">
        <pc:chgData name="Badbury Park Head of school" userId="98f21d22-2ec0-42d9-998b-691a5d1d15be" providerId="ADAL" clId="{E4A3C87E-0FDD-4CA9-91EA-C8B0113F5D17}" dt="2021-06-17T06:27:26.979" v="4"/>
        <pc:sldMkLst>
          <pc:docMk/>
          <pc:sldMk cId="329131123" sldId="273"/>
        </pc:sldMkLst>
        <pc:picChg chg="del">
          <ac:chgData name="Badbury Park Head of school" userId="98f21d22-2ec0-42d9-998b-691a5d1d15be" providerId="ADAL" clId="{E4A3C87E-0FDD-4CA9-91EA-C8B0113F5D17}" dt="2021-06-17T06:27:26.979" v="4"/>
          <ac:picMkLst>
            <pc:docMk/>
            <pc:sldMk cId="329131123" sldId="273"/>
            <ac:picMk id="3" creationId="{E89A91B8-AC2E-4C2B-84E1-D559B9814F5C}"/>
          </ac:picMkLst>
        </pc:picChg>
      </pc:sldChg>
      <pc:sldChg chg="addSp modSp new mod">
        <pc:chgData name="Badbury Park Head of school" userId="98f21d22-2ec0-42d9-998b-691a5d1d15be" providerId="ADAL" clId="{E4A3C87E-0FDD-4CA9-91EA-C8B0113F5D17}" dt="2021-06-17T06:58:29.453" v="444" actId="14100"/>
        <pc:sldMkLst>
          <pc:docMk/>
          <pc:sldMk cId="4217062210" sldId="276"/>
        </pc:sldMkLst>
        <pc:spChg chg="mod">
          <ac:chgData name="Badbury Park Head of school" userId="98f21d22-2ec0-42d9-998b-691a5d1d15be" providerId="ADAL" clId="{E4A3C87E-0FDD-4CA9-91EA-C8B0113F5D17}" dt="2021-06-17T06:58:25.890" v="443" actId="20577"/>
          <ac:spMkLst>
            <pc:docMk/>
            <pc:sldMk cId="4217062210" sldId="276"/>
            <ac:spMk id="2" creationId="{832D30CC-C568-484A-8CEF-ACA734A3439B}"/>
          </ac:spMkLst>
        </pc:spChg>
        <pc:picChg chg="add mod">
          <ac:chgData name="Badbury Park Head of school" userId="98f21d22-2ec0-42d9-998b-691a5d1d15be" providerId="ADAL" clId="{E4A3C87E-0FDD-4CA9-91EA-C8B0113F5D17}" dt="2021-06-17T06:58:29.453" v="444" actId="14100"/>
          <ac:picMkLst>
            <pc:docMk/>
            <pc:sldMk cId="4217062210" sldId="276"/>
            <ac:picMk id="5" creationId="{B78CB767-7D19-4217-B1A7-8557A837E8F7}"/>
          </ac:picMkLst>
        </pc:picChg>
      </pc:sldChg>
      <pc:sldChg chg="new">
        <pc:chgData name="Badbury Park Head of school" userId="98f21d22-2ec0-42d9-998b-691a5d1d15be" providerId="ADAL" clId="{E4A3C87E-0FDD-4CA9-91EA-C8B0113F5D17}" dt="2021-06-30T07:13:21.740" v="531" actId="680"/>
        <pc:sldMkLst>
          <pc:docMk/>
          <pc:sldMk cId="1451606327" sldId="278"/>
        </pc:sldMkLst>
      </pc:sldChg>
    </pc:docChg>
  </pc:docChgLst>
  <pc:docChgLst>
    <pc:chgData name="Amy Boase" userId="4e63e4d4-26b1-4fd3-a9ea-edfed8e44fe7" providerId="ADAL" clId="{DF6FA923-0FD1-49FC-83F9-EE44A2E855C8}"/>
    <pc:docChg chg="undo custSel mod addSld modSld modMainMaster">
      <pc:chgData name="Amy Boase" userId="4e63e4d4-26b1-4fd3-a9ea-edfed8e44fe7" providerId="ADAL" clId="{DF6FA923-0FD1-49FC-83F9-EE44A2E855C8}" dt="2020-11-16T16:19:04.750" v="1003" actId="478"/>
      <pc:docMkLst>
        <pc:docMk/>
      </pc:docMkLst>
      <pc:sldChg chg="modSp mod">
        <pc:chgData name="Amy Boase" userId="4e63e4d4-26b1-4fd3-a9ea-edfed8e44fe7" providerId="ADAL" clId="{DF6FA923-0FD1-49FC-83F9-EE44A2E855C8}" dt="2020-11-15T14:35:20.279" v="349" actId="1076"/>
        <pc:sldMkLst>
          <pc:docMk/>
          <pc:sldMk cId="1490701453" sldId="256"/>
        </pc:sldMkLst>
        <pc:spChg chg="mod">
          <ac:chgData name="Amy Boase" userId="4e63e4d4-26b1-4fd3-a9ea-edfed8e44fe7" providerId="ADAL" clId="{DF6FA923-0FD1-49FC-83F9-EE44A2E855C8}" dt="2020-11-15T14:35:20.279" v="349" actId="1076"/>
          <ac:spMkLst>
            <pc:docMk/>
            <pc:sldMk cId="1490701453" sldId="256"/>
            <ac:spMk id="2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35:10.817" v="346" actId="2711"/>
          <ac:spMkLst>
            <pc:docMk/>
            <pc:sldMk cId="1490701453" sldId="256"/>
            <ac:spMk id="3" creationId="{00000000-0000-0000-0000-000000000000}"/>
          </ac:spMkLst>
        </pc:spChg>
      </pc:sldChg>
      <pc:sldChg chg="modSp mod modAnim">
        <pc:chgData name="Amy Boase" userId="4e63e4d4-26b1-4fd3-a9ea-edfed8e44fe7" providerId="ADAL" clId="{DF6FA923-0FD1-49FC-83F9-EE44A2E855C8}" dt="2020-11-15T15:50:35.562" v="879"/>
        <pc:sldMkLst>
          <pc:docMk/>
          <pc:sldMk cId="1131006684" sldId="257"/>
        </pc:sldMkLst>
        <pc:spChg chg="mod">
          <ac:chgData name="Amy Boase" userId="4e63e4d4-26b1-4fd3-a9ea-edfed8e44fe7" providerId="ADAL" clId="{DF6FA923-0FD1-49FC-83F9-EE44A2E855C8}" dt="2020-11-15T14:35:24.864" v="350" actId="2711"/>
          <ac:spMkLst>
            <pc:docMk/>
            <pc:sldMk cId="1131006684" sldId="257"/>
            <ac:spMk id="2" creationId="{00000000-0000-0000-0000-000000000000}"/>
          </ac:spMkLst>
        </pc:spChg>
      </pc:sldChg>
      <pc:sldChg chg="addSp delSp modSp mod setBg modAnim setClrOvrMap">
        <pc:chgData name="Amy Boase" userId="4e63e4d4-26b1-4fd3-a9ea-edfed8e44fe7" providerId="ADAL" clId="{DF6FA923-0FD1-49FC-83F9-EE44A2E855C8}" dt="2020-11-15T15:42:52.326" v="682"/>
        <pc:sldMkLst>
          <pc:docMk/>
          <pc:sldMk cId="1847845665" sldId="258"/>
        </pc:sldMkLst>
        <pc:spChg chg="mod">
          <ac:chgData name="Amy Boase" userId="4e63e4d4-26b1-4fd3-a9ea-edfed8e44fe7" providerId="ADAL" clId="{DF6FA923-0FD1-49FC-83F9-EE44A2E855C8}" dt="2020-11-15T14:43:18.929" v="467" actId="207"/>
          <ac:spMkLst>
            <pc:docMk/>
            <pc:sldMk cId="1847845665" sldId="258"/>
            <ac:spMk id="2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43:16.708" v="466" actId="207"/>
          <ac:spMkLst>
            <pc:docMk/>
            <pc:sldMk cId="1847845665" sldId="258"/>
            <ac:spMk id="3" creationId="{00000000-0000-0000-0000-000000000000}"/>
          </ac:spMkLst>
        </pc:spChg>
        <pc:spChg chg="add del mod">
          <ac:chgData name="Amy Boase" userId="4e63e4d4-26b1-4fd3-a9ea-edfed8e44fe7" providerId="ADAL" clId="{DF6FA923-0FD1-49FC-83F9-EE44A2E855C8}" dt="2020-11-15T14:42:55.204" v="462" actId="26606"/>
          <ac:spMkLst>
            <pc:docMk/>
            <pc:sldMk cId="1847845665" sldId="258"/>
            <ac:spMk id="19" creationId="{9B76D444-2756-434F-AE61-96D69830C13E}"/>
          </ac:spMkLst>
        </pc:spChg>
        <pc:spChg chg="add">
          <ac:chgData name="Amy Boase" userId="4e63e4d4-26b1-4fd3-a9ea-edfed8e44fe7" providerId="ADAL" clId="{DF6FA923-0FD1-49FC-83F9-EE44A2E855C8}" dt="2020-11-15T14:42:55.204" v="462" actId="26606"/>
          <ac:spMkLst>
            <pc:docMk/>
            <pc:sldMk cId="1847845665" sldId="258"/>
            <ac:spMk id="26" creationId="{DC14B3F1-8CC5-4623-94B0-4445E3775D41}"/>
          </ac:spMkLst>
        </pc:spChg>
        <pc:picChg chg="add del mod">
          <ac:chgData name="Amy Boase" userId="4e63e4d4-26b1-4fd3-a9ea-edfed8e44fe7" providerId="ADAL" clId="{DF6FA923-0FD1-49FC-83F9-EE44A2E855C8}" dt="2020-11-15T14:36:45.858" v="376" actId="21"/>
          <ac:picMkLst>
            <pc:docMk/>
            <pc:sldMk cId="1847845665" sldId="258"/>
            <ac:picMk id="5" creationId="{9335B607-79B3-498B-81BB-DBF91AAD6E82}"/>
          </ac:picMkLst>
        </pc:picChg>
        <pc:picChg chg="add del mod">
          <ac:chgData name="Amy Boase" userId="4e63e4d4-26b1-4fd3-a9ea-edfed8e44fe7" providerId="ADAL" clId="{DF6FA923-0FD1-49FC-83F9-EE44A2E855C8}" dt="2020-11-15T14:36:45.858" v="376" actId="21"/>
          <ac:picMkLst>
            <pc:docMk/>
            <pc:sldMk cId="1847845665" sldId="258"/>
            <ac:picMk id="7" creationId="{BCDA8EF6-A141-4027-8292-3DFA96EE5339}"/>
          </ac:picMkLst>
        </pc:picChg>
        <pc:picChg chg="add mod ord modCrop">
          <ac:chgData name="Amy Boase" userId="4e63e4d4-26b1-4fd3-a9ea-edfed8e44fe7" providerId="ADAL" clId="{DF6FA923-0FD1-49FC-83F9-EE44A2E855C8}" dt="2020-11-15T14:43:35.572" v="469" actId="18131"/>
          <ac:picMkLst>
            <pc:docMk/>
            <pc:sldMk cId="1847845665" sldId="258"/>
            <ac:picMk id="9" creationId="{0CFD1659-CADC-4245-B5B1-C71A858A6A7E}"/>
          </ac:picMkLst>
        </pc:picChg>
        <pc:picChg chg="add mod modCrop">
          <ac:chgData name="Amy Boase" userId="4e63e4d4-26b1-4fd3-a9ea-edfed8e44fe7" providerId="ADAL" clId="{DF6FA923-0FD1-49FC-83F9-EE44A2E855C8}" dt="2020-11-15T14:43:58.975" v="475" actId="1076"/>
          <ac:picMkLst>
            <pc:docMk/>
            <pc:sldMk cId="1847845665" sldId="258"/>
            <ac:picMk id="11" creationId="{56F304D0-CBB6-41F0-AED4-185EE3C0145D}"/>
          </ac:picMkLst>
        </pc:picChg>
        <pc:picChg chg="add del">
          <ac:chgData name="Amy Boase" userId="4e63e4d4-26b1-4fd3-a9ea-edfed8e44fe7" providerId="ADAL" clId="{DF6FA923-0FD1-49FC-83F9-EE44A2E855C8}" dt="2020-11-15T14:40:08.121" v="419" actId="26606"/>
          <ac:picMkLst>
            <pc:docMk/>
            <pc:sldMk cId="1847845665" sldId="258"/>
            <ac:picMk id="14" creationId="{54DDEBDD-D8BD-41A6-8A0D-B00E3768B0F9}"/>
          </ac:picMkLst>
        </pc:picChg>
        <pc:cxnChg chg="add del">
          <ac:chgData name="Amy Boase" userId="4e63e4d4-26b1-4fd3-a9ea-edfed8e44fe7" providerId="ADAL" clId="{DF6FA923-0FD1-49FC-83F9-EE44A2E855C8}" dt="2020-11-15T14:42:55.204" v="462" actId="26606"/>
          <ac:cxnSpMkLst>
            <pc:docMk/>
            <pc:sldMk cId="1847845665" sldId="258"/>
            <ac:cxnSpMk id="21" creationId="{EDF5FE34-0A41-407A-8D94-10FCF68F1D0B}"/>
          </ac:cxnSpMkLst>
        </pc:cxnChg>
        <pc:cxnChg chg="add">
          <ac:chgData name="Amy Boase" userId="4e63e4d4-26b1-4fd3-a9ea-edfed8e44fe7" providerId="ADAL" clId="{DF6FA923-0FD1-49FC-83F9-EE44A2E855C8}" dt="2020-11-15T14:42:55.204" v="462" actId="26606"/>
          <ac:cxnSpMkLst>
            <pc:docMk/>
            <pc:sldMk cId="1847845665" sldId="258"/>
            <ac:cxnSpMk id="28" creationId="{B8EC0F70-6AFD-45BE-8F70-52888FC304F7}"/>
          </ac:cxnSpMkLst>
        </pc:cxnChg>
      </pc:sldChg>
      <pc:sldChg chg="addSp delSp modSp mod addAnim delAnim modAnim">
        <pc:chgData name="Amy Boase" userId="4e63e4d4-26b1-4fd3-a9ea-edfed8e44fe7" providerId="ADAL" clId="{DF6FA923-0FD1-49FC-83F9-EE44A2E855C8}" dt="2020-11-16T16:19:04.750" v="1003" actId="478"/>
        <pc:sldMkLst>
          <pc:docMk/>
          <pc:sldMk cId="24641524" sldId="259"/>
        </pc:sldMkLst>
        <pc:spChg chg="mod">
          <ac:chgData name="Amy Boase" userId="4e63e4d4-26b1-4fd3-a9ea-edfed8e44fe7" providerId="ADAL" clId="{DF6FA923-0FD1-49FC-83F9-EE44A2E855C8}" dt="2020-11-15T14:51:39.198" v="627" actId="2711"/>
          <ac:spMkLst>
            <pc:docMk/>
            <pc:sldMk cId="24641524" sldId="259"/>
            <ac:spMk id="2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52:13.714" v="637" actId="14100"/>
          <ac:spMkLst>
            <pc:docMk/>
            <pc:sldMk cId="24641524" sldId="259"/>
            <ac:spMk id="4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52:22.429" v="640" actId="1076"/>
          <ac:spMkLst>
            <pc:docMk/>
            <pc:sldMk cId="24641524" sldId="259"/>
            <ac:spMk id="5" creationId="{00000000-0000-0000-0000-000000000000}"/>
          </ac:spMkLst>
        </pc:spChg>
        <pc:spChg chg="del mod">
          <ac:chgData name="Amy Boase" userId="4e63e4d4-26b1-4fd3-a9ea-edfed8e44fe7" providerId="ADAL" clId="{DF6FA923-0FD1-49FC-83F9-EE44A2E855C8}" dt="2020-11-15T14:32:01.633" v="324" actId="478"/>
          <ac:spMkLst>
            <pc:docMk/>
            <pc:sldMk cId="24641524" sldId="259"/>
            <ac:spMk id="6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52:25.109" v="641" actId="1076"/>
          <ac:spMkLst>
            <pc:docMk/>
            <pc:sldMk cId="24641524" sldId="259"/>
            <ac:spMk id="7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51:39.198" v="627" actId="2711"/>
          <ac:spMkLst>
            <pc:docMk/>
            <pc:sldMk cId="24641524" sldId="259"/>
            <ac:spMk id="8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52:10.515" v="636" actId="1076"/>
          <ac:spMkLst>
            <pc:docMk/>
            <pc:sldMk cId="24641524" sldId="259"/>
            <ac:spMk id="9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51:56.350" v="632" actId="1076"/>
          <ac:spMkLst>
            <pc:docMk/>
            <pc:sldMk cId="24641524" sldId="259"/>
            <ac:spMk id="10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52:02.316" v="634" actId="1076"/>
          <ac:spMkLst>
            <pc:docMk/>
            <pc:sldMk cId="24641524" sldId="259"/>
            <ac:spMk id="11" creationId="{00000000-0000-0000-0000-000000000000}"/>
          </ac:spMkLst>
        </pc:spChg>
        <pc:picChg chg="mod">
          <ac:chgData name="Amy Boase" userId="4e63e4d4-26b1-4fd3-a9ea-edfed8e44fe7" providerId="ADAL" clId="{DF6FA923-0FD1-49FC-83F9-EE44A2E855C8}" dt="2020-11-15T14:51:53.838" v="631" actId="14100"/>
          <ac:picMkLst>
            <pc:docMk/>
            <pc:sldMk cId="24641524" sldId="259"/>
            <ac:picMk id="12" creationId="{00000000-0000-0000-0000-000000000000}"/>
          </ac:picMkLst>
        </pc:picChg>
        <pc:picChg chg="add del mod">
          <ac:chgData name="Amy Boase" userId="4e63e4d4-26b1-4fd3-a9ea-edfed8e44fe7" providerId="ADAL" clId="{DF6FA923-0FD1-49FC-83F9-EE44A2E855C8}" dt="2020-11-16T16:19:02.097" v="1002" actId="478"/>
          <ac:picMkLst>
            <pc:docMk/>
            <pc:sldMk cId="24641524" sldId="259"/>
            <ac:picMk id="13" creationId="{00000000-0000-0000-0000-000000000000}"/>
          </ac:picMkLst>
        </pc:picChg>
        <pc:picChg chg="add mod">
          <ac:chgData name="Amy Boase" userId="4e63e4d4-26b1-4fd3-a9ea-edfed8e44fe7" providerId="ADAL" clId="{DF6FA923-0FD1-49FC-83F9-EE44A2E855C8}" dt="2020-11-16T16:17:59.791" v="991" actId="1076"/>
          <ac:picMkLst>
            <pc:docMk/>
            <pc:sldMk cId="24641524" sldId="259"/>
            <ac:picMk id="14" creationId="{29744213-C1E0-49D8-A5A5-C8813420C6DD}"/>
          </ac:picMkLst>
        </pc:picChg>
        <pc:picChg chg="add mod">
          <ac:chgData name="Amy Boase" userId="4e63e4d4-26b1-4fd3-a9ea-edfed8e44fe7" providerId="ADAL" clId="{DF6FA923-0FD1-49FC-83F9-EE44A2E855C8}" dt="2020-11-15T14:52:18.838" v="639" actId="1076"/>
          <ac:picMkLst>
            <pc:docMk/>
            <pc:sldMk cId="24641524" sldId="259"/>
            <ac:picMk id="15" creationId="{700211EA-F94F-45E8-9C92-AB25DA39727B}"/>
          </ac:picMkLst>
        </pc:picChg>
        <pc:picChg chg="add mod">
          <ac:chgData name="Amy Boase" userId="4e63e4d4-26b1-4fd3-a9ea-edfed8e44fe7" providerId="ADAL" clId="{DF6FA923-0FD1-49FC-83F9-EE44A2E855C8}" dt="2020-11-15T14:52:16.577" v="638" actId="1076"/>
          <ac:picMkLst>
            <pc:docMk/>
            <pc:sldMk cId="24641524" sldId="259"/>
            <ac:picMk id="17" creationId="{15754D10-48CC-4912-9342-8DB00B9B6778}"/>
          </ac:picMkLst>
        </pc:picChg>
        <pc:picChg chg="add del mod">
          <ac:chgData name="Amy Boase" userId="4e63e4d4-26b1-4fd3-a9ea-edfed8e44fe7" providerId="ADAL" clId="{DF6FA923-0FD1-49FC-83F9-EE44A2E855C8}" dt="2020-11-16T16:19:04.750" v="1003" actId="478"/>
          <ac:picMkLst>
            <pc:docMk/>
            <pc:sldMk cId="24641524" sldId="259"/>
            <ac:picMk id="18" creationId="{9CCB66EE-580A-4D48-83DD-92FDB84D0692}"/>
          </ac:picMkLst>
        </pc:picChg>
        <pc:picChg chg="add mod">
          <ac:chgData name="Amy Boase" userId="4e63e4d4-26b1-4fd3-a9ea-edfed8e44fe7" providerId="ADAL" clId="{DF6FA923-0FD1-49FC-83F9-EE44A2E855C8}" dt="2020-11-15T14:32:13.041" v="329" actId="1076"/>
          <ac:picMkLst>
            <pc:docMk/>
            <pc:sldMk cId="24641524" sldId="259"/>
            <ac:picMk id="19" creationId="{C4149B96-A9E5-424B-949C-E18ED5CFE5F3}"/>
          </ac:picMkLst>
        </pc:picChg>
        <pc:picChg chg="add del mod">
          <ac:chgData name="Amy Boase" userId="4e63e4d4-26b1-4fd3-a9ea-edfed8e44fe7" providerId="ADAL" clId="{DF6FA923-0FD1-49FC-83F9-EE44A2E855C8}" dt="2020-11-16T16:17:47.004" v="986" actId="478"/>
          <ac:picMkLst>
            <pc:docMk/>
            <pc:sldMk cId="24641524" sldId="259"/>
            <ac:picMk id="21" creationId="{32CB3BD1-4773-436A-9F76-DA20A38A2650}"/>
          </ac:picMkLst>
        </pc:picChg>
      </pc:sldChg>
      <pc:sldChg chg="addSp delSp modSp mod modAnim">
        <pc:chgData name="Amy Boase" userId="4e63e4d4-26b1-4fd3-a9ea-edfed8e44fe7" providerId="ADAL" clId="{DF6FA923-0FD1-49FC-83F9-EE44A2E855C8}" dt="2020-11-15T15:47:07.861" v="760"/>
        <pc:sldMkLst>
          <pc:docMk/>
          <pc:sldMk cId="480891684" sldId="260"/>
        </pc:sldMkLst>
        <pc:spChg chg="mod">
          <ac:chgData name="Amy Boase" userId="4e63e4d4-26b1-4fd3-a9ea-edfed8e44fe7" providerId="ADAL" clId="{DF6FA923-0FD1-49FC-83F9-EE44A2E855C8}" dt="2020-11-15T14:49:45.758" v="606" actId="2711"/>
          <ac:spMkLst>
            <pc:docMk/>
            <pc:sldMk cId="480891684" sldId="260"/>
            <ac:spMk id="2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49:54.092" v="608" actId="1076"/>
          <ac:spMkLst>
            <pc:docMk/>
            <pc:sldMk cId="480891684" sldId="260"/>
            <ac:spMk id="3" creationId="{00000000-0000-0000-0000-000000000000}"/>
          </ac:spMkLst>
        </pc:spChg>
        <pc:picChg chg="add mod">
          <ac:chgData name="Amy Boase" userId="4e63e4d4-26b1-4fd3-a9ea-edfed8e44fe7" providerId="ADAL" clId="{DF6FA923-0FD1-49FC-83F9-EE44A2E855C8}" dt="2020-11-15T14:34:26.353" v="343" actId="1076"/>
          <ac:picMkLst>
            <pc:docMk/>
            <pc:sldMk cId="480891684" sldId="260"/>
            <ac:picMk id="5" creationId="{B22D479C-1105-413E-9952-9394ACE33EB0}"/>
          </ac:picMkLst>
        </pc:picChg>
        <pc:picChg chg="add del mod">
          <ac:chgData name="Amy Boase" userId="4e63e4d4-26b1-4fd3-a9ea-edfed8e44fe7" providerId="ADAL" clId="{DF6FA923-0FD1-49FC-83F9-EE44A2E855C8}" dt="2020-11-15T14:34:12.666" v="339" actId="21"/>
          <ac:picMkLst>
            <pc:docMk/>
            <pc:sldMk cId="480891684" sldId="260"/>
            <ac:picMk id="7" creationId="{C5FCCBDF-D217-4447-9D28-186A3C2B4DF7}"/>
          </ac:picMkLst>
        </pc:picChg>
      </pc:sldChg>
      <pc:sldChg chg="addSp delSp modSp mod setBg modAnim setClrOvrMap">
        <pc:chgData name="Amy Boase" userId="4e63e4d4-26b1-4fd3-a9ea-edfed8e44fe7" providerId="ADAL" clId="{DF6FA923-0FD1-49FC-83F9-EE44A2E855C8}" dt="2020-11-15T15:46:29.963" v="755"/>
        <pc:sldMkLst>
          <pc:docMk/>
          <pc:sldMk cId="1361527734" sldId="261"/>
        </pc:sldMkLst>
        <pc:spChg chg="mod">
          <ac:chgData name="Amy Boase" userId="4e63e4d4-26b1-4fd3-a9ea-edfed8e44fe7" providerId="ADAL" clId="{DF6FA923-0FD1-49FC-83F9-EE44A2E855C8}" dt="2020-11-15T14:49:19.101" v="598" actId="2711"/>
          <ac:spMkLst>
            <pc:docMk/>
            <pc:sldMk cId="1361527734" sldId="261"/>
            <ac:spMk id="2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49:30.998" v="604" actId="5793"/>
          <ac:spMkLst>
            <pc:docMk/>
            <pc:sldMk cId="1361527734" sldId="261"/>
            <ac:spMk id="7" creationId="{00000000-0000-0000-0000-000000000000}"/>
          </ac:spMkLst>
        </pc:spChg>
        <pc:spChg chg="del">
          <ac:chgData name="Amy Boase" userId="4e63e4d4-26b1-4fd3-a9ea-edfed8e44fe7" providerId="ADAL" clId="{DF6FA923-0FD1-49FC-83F9-EE44A2E855C8}" dt="2020-11-15T14:14:37.366" v="175" actId="478"/>
          <ac:spMkLst>
            <pc:docMk/>
            <pc:sldMk cId="1361527734" sldId="261"/>
            <ac:spMk id="10" creationId="{00000000-0000-0000-0000-000000000000}"/>
          </ac:spMkLst>
        </pc:spChg>
        <pc:spChg chg="add del">
          <ac:chgData name="Amy Boase" userId="4e63e4d4-26b1-4fd3-a9ea-edfed8e44fe7" providerId="ADAL" clId="{DF6FA923-0FD1-49FC-83F9-EE44A2E855C8}" dt="2020-11-15T14:17:55.760" v="204" actId="26606"/>
          <ac:spMkLst>
            <pc:docMk/>
            <pc:sldMk cId="1361527734" sldId="261"/>
            <ac:spMk id="12" creationId="{26CAED0A-2A45-4C9C-BCDD-21A8A092C5F3}"/>
          </ac:spMkLst>
        </pc:spChg>
        <pc:spChg chg="add del">
          <ac:chgData name="Amy Boase" userId="4e63e4d4-26b1-4fd3-a9ea-edfed8e44fe7" providerId="ADAL" clId="{DF6FA923-0FD1-49FC-83F9-EE44A2E855C8}" dt="2020-11-15T14:17:55.760" v="204" actId="26606"/>
          <ac:spMkLst>
            <pc:docMk/>
            <pc:sldMk cId="1361527734" sldId="261"/>
            <ac:spMk id="14" creationId="{3A9A4357-BD1D-4622-A4FE-766E6AB8DE84}"/>
          </ac:spMkLst>
        </pc:spChg>
        <pc:spChg chg="add del">
          <ac:chgData name="Amy Boase" userId="4e63e4d4-26b1-4fd3-a9ea-edfed8e44fe7" providerId="ADAL" clId="{DF6FA923-0FD1-49FC-83F9-EE44A2E855C8}" dt="2020-11-15T14:17:55.760" v="204" actId="26606"/>
          <ac:spMkLst>
            <pc:docMk/>
            <pc:sldMk cId="1361527734" sldId="261"/>
            <ac:spMk id="16" creationId="{E659831F-0D9A-4C63-9EBB-8435B85A440F}"/>
          </ac:spMkLst>
        </pc:spChg>
        <pc:spChg chg="add del">
          <ac:chgData name="Amy Boase" userId="4e63e4d4-26b1-4fd3-a9ea-edfed8e44fe7" providerId="ADAL" clId="{DF6FA923-0FD1-49FC-83F9-EE44A2E855C8}" dt="2020-11-15T14:17:55.760" v="204" actId="26606"/>
          <ac:spMkLst>
            <pc:docMk/>
            <pc:sldMk cId="1361527734" sldId="261"/>
            <ac:spMk id="18" creationId="{E6995CE5-F890-4ABA-82A2-26507CE8D2A3}"/>
          </ac:spMkLst>
        </pc:spChg>
        <pc:spChg chg="add mod">
          <ac:chgData name="Amy Boase" userId="4e63e4d4-26b1-4fd3-a9ea-edfed8e44fe7" providerId="ADAL" clId="{DF6FA923-0FD1-49FC-83F9-EE44A2E855C8}" dt="2020-11-15T14:18:46.299" v="217" actId="403"/>
          <ac:spMkLst>
            <pc:docMk/>
            <pc:sldMk cId="1361527734" sldId="261"/>
            <ac:spMk id="23" creationId="{2B39286B-772E-4B31-95F0-33484AFAA6E6}"/>
          </ac:spMkLst>
        </pc:spChg>
        <pc:picChg chg="add mod ord">
          <ac:chgData name="Amy Boase" userId="4e63e4d4-26b1-4fd3-a9ea-edfed8e44fe7" providerId="ADAL" clId="{DF6FA923-0FD1-49FC-83F9-EE44A2E855C8}" dt="2020-11-15T14:18:35.943" v="213" actId="1076"/>
          <ac:picMkLst>
            <pc:docMk/>
            <pc:sldMk cId="1361527734" sldId="261"/>
            <ac:picMk id="4" creationId="{DCA98D77-7921-4B2F-978F-7231F1F932A1}"/>
          </ac:picMkLst>
        </pc:picChg>
        <pc:picChg chg="add mod">
          <ac:chgData name="Amy Boase" userId="4e63e4d4-26b1-4fd3-a9ea-edfed8e44fe7" providerId="ADAL" clId="{DF6FA923-0FD1-49FC-83F9-EE44A2E855C8}" dt="2020-11-15T14:18:33.624" v="212" actId="1076"/>
          <ac:picMkLst>
            <pc:docMk/>
            <pc:sldMk cId="1361527734" sldId="261"/>
            <ac:picMk id="6" creationId="{67671238-72DF-4657-ADA1-20CC81035BAA}"/>
          </ac:picMkLst>
        </pc:picChg>
        <pc:cxnChg chg="add">
          <ac:chgData name="Amy Boase" userId="4e63e4d4-26b1-4fd3-a9ea-edfed8e44fe7" providerId="ADAL" clId="{DF6FA923-0FD1-49FC-83F9-EE44A2E855C8}" dt="2020-11-15T14:17:55.760" v="204" actId="26606"/>
          <ac:cxnSpMkLst>
            <pc:docMk/>
            <pc:sldMk cId="1361527734" sldId="261"/>
            <ac:cxnSpMk id="25" creationId="{A09C8DBD-F121-4020-B35E-15E2E49719B1}"/>
          </ac:cxnSpMkLst>
        </pc:cxnChg>
      </pc:sldChg>
      <pc:sldChg chg="addSp modSp mod modAnim">
        <pc:chgData name="Amy Boase" userId="4e63e4d4-26b1-4fd3-a9ea-edfed8e44fe7" providerId="ADAL" clId="{DF6FA923-0FD1-49FC-83F9-EE44A2E855C8}" dt="2020-11-15T15:51:57.956" v="884"/>
        <pc:sldMkLst>
          <pc:docMk/>
          <pc:sldMk cId="137832098" sldId="262"/>
        </pc:sldMkLst>
        <pc:spChg chg="mod">
          <ac:chgData name="Amy Boase" userId="4e63e4d4-26b1-4fd3-a9ea-edfed8e44fe7" providerId="ADAL" clId="{DF6FA923-0FD1-49FC-83F9-EE44A2E855C8}" dt="2020-11-15T14:44:09.344" v="477" actId="27636"/>
          <ac:spMkLst>
            <pc:docMk/>
            <pc:sldMk cId="137832098" sldId="262"/>
            <ac:spMk id="5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46:42.382" v="508" actId="1076"/>
          <ac:spMkLst>
            <pc:docMk/>
            <pc:sldMk cId="137832098" sldId="262"/>
            <ac:spMk id="8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44:13.392" v="478" actId="2711"/>
          <ac:spMkLst>
            <pc:docMk/>
            <pc:sldMk cId="137832098" sldId="262"/>
            <ac:spMk id="9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44:17.245" v="479" actId="2711"/>
          <ac:spMkLst>
            <pc:docMk/>
            <pc:sldMk cId="137832098" sldId="262"/>
            <ac:spMk id="11" creationId="{00000000-0000-0000-0000-000000000000}"/>
          </ac:spMkLst>
        </pc:spChg>
        <pc:picChg chg="add mod modCrop">
          <ac:chgData name="Amy Boase" userId="4e63e4d4-26b1-4fd3-a9ea-edfed8e44fe7" providerId="ADAL" clId="{DF6FA923-0FD1-49FC-83F9-EE44A2E855C8}" dt="2020-11-15T14:46:37.319" v="507" actId="1076"/>
          <ac:picMkLst>
            <pc:docMk/>
            <pc:sldMk cId="137832098" sldId="262"/>
            <ac:picMk id="3" creationId="{8F8311E1-DC5E-4E95-9855-8F9717D5BD49}"/>
          </ac:picMkLst>
        </pc:picChg>
        <pc:picChg chg="add mod">
          <ac:chgData name="Amy Boase" userId="4e63e4d4-26b1-4fd3-a9ea-edfed8e44fe7" providerId="ADAL" clId="{DF6FA923-0FD1-49FC-83F9-EE44A2E855C8}" dt="2020-11-15T14:46:46.058" v="509" actId="1076"/>
          <ac:picMkLst>
            <pc:docMk/>
            <pc:sldMk cId="137832098" sldId="262"/>
            <ac:picMk id="6" creationId="{39703026-E838-48D0-B0F4-CD73A8CB51C1}"/>
          </ac:picMkLst>
        </pc:picChg>
      </pc:sldChg>
      <pc:sldChg chg="addSp delSp modSp mod setBg modAnim">
        <pc:chgData name="Amy Boase" userId="4e63e4d4-26b1-4fd3-a9ea-edfed8e44fe7" providerId="ADAL" clId="{DF6FA923-0FD1-49FC-83F9-EE44A2E855C8}" dt="2020-11-16T16:15:49.313" v="976" actId="1076"/>
        <pc:sldMkLst>
          <pc:docMk/>
          <pc:sldMk cId="1708588649" sldId="265"/>
        </pc:sldMkLst>
        <pc:spChg chg="mod">
          <ac:chgData name="Amy Boase" userId="4e63e4d4-26b1-4fd3-a9ea-edfed8e44fe7" providerId="ADAL" clId="{DF6FA923-0FD1-49FC-83F9-EE44A2E855C8}" dt="2020-11-15T14:39:00.728" v="412" actId="14100"/>
          <ac:spMkLst>
            <pc:docMk/>
            <pc:sldMk cId="1708588649" sldId="265"/>
            <ac:spMk id="2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38:49.258" v="409" actId="14100"/>
          <ac:spMkLst>
            <pc:docMk/>
            <pc:sldMk cId="1708588649" sldId="265"/>
            <ac:spMk id="3" creationId="{00000000-0000-0000-0000-000000000000}"/>
          </ac:spMkLst>
        </pc:spChg>
        <pc:spChg chg="mod ord">
          <ac:chgData name="Amy Boase" userId="4e63e4d4-26b1-4fd3-a9ea-edfed8e44fe7" providerId="ADAL" clId="{DF6FA923-0FD1-49FC-83F9-EE44A2E855C8}" dt="2020-11-15T15:44:34.484" v="728" actId="20577"/>
          <ac:spMkLst>
            <pc:docMk/>
            <pc:sldMk cId="1708588649" sldId="265"/>
            <ac:spMk id="4" creationId="{00000000-0000-0000-0000-000000000000}"/>
          </ac:spMkLst>
        </pc:spChg>
        <pc:spChg chg="add del">
          <ac:chgData name="Amy Boase" userId="4e63e4d4-26b1-4fd3-a9ea-edfed8e44fe7" providerId="ADAL" clId="{DF6FA923-0FD1-49FC-83F9-EE44A2E855C8}" dt="2020-11-15T14:37:10.390" v="379" actId="26606"/>
          <ac:spMkLst>
            <pc:docMk/>
            <pc:sldMk cId="1708588649" sldId="265"/>
            <ac:spMk id="13" creationId="{55C01129-3453-464D-A870-ED71C6E89D60}"/>
          </ac:spMkLst>
        </pc:spChg>
        <pc:spChg chg="add del">
          <ac:chgData name="Amy Boase" userId="4e63e4d4-26b1-4fd3-a9ea-edfed8e44fe7" providerId="ADAL" clId="{DF6FA923-0FD1-49FC-83F9-EE44A2E855C8}" dt="2020-11-15T14:37:10.390" v="379" actId="26606"/>
          <ac:spMkLst>
            <pc:docMk/>
            <pc:sldMk cId="1708588649" sldId="265"/>
            <ac:spMk id="15" creationId="{9D2781A6-5C82-4764-B489-F9A599C0A7EB}"/>
          </ac:spMkLst>
        </pc:spChg>
        <pc:spChg chg="add">
          <ac:chgData name="Amy Boase" userId="4e63e4d4-26b1-4fd3-a9ea-edfed8e44fe7" providerId="ADAL" clId="{DF6FA923-0FD1-49FC-83F9-EE44A2E855C8}" dt="2020-11-15T14:37:10.420" v="380" actId="26606"/>
          <ac:spMkLst>
            <pc:docMk/>
            <pc:sldMk cId="1708588649" sldId="265"/>
            <ac:spMk id="17" creationId="{70BEB1E7-2F88-40BC-B73D-42E5B6F80BFC}"/>
          </ac:spMkLst>
        </pc:spChg>
        <pc:spChg chg="add">
          <ac:chgData name="Amy Boase" userId="4e63e4d4-26b1-4fd3-a9ea-edfed8e44fe7" providerId="ADAL" clId="{DF6FA923-0FD1-49FC-83F9-EE44A2E855C8}" dt="2020-11-15T14:37:10.420" v="380" actId="26606"/>
          <ac:spMkLst>
            <pc:docMk/>
            <pc:sldMk cId="1708588649" sldId="265"/>
            <ac:spMk id="18" creationId="{D2B783EE-0239-4717-BBEA-8C9EAC61C824}"/>
          </ac:spMkLst>
        </pc:spChg>
        <pc:spChg chg="add">
          <ac:chgData name="Amy Boase" userId="4e63e4d4-26b1-4fd3-a9ea-edfed8e44fe7" providerId="ADAL" clId="{DF6FA923-0FD1-49FC-83F9-EE44A2E855C8}" dt="2020-11-15T14:37:10.420" v="380" actId="26606"/>
          <ac:spMkLst>
            <pc:docMk/>
            <pc:sldMk cId="1708588649" sldId="265"/>
            <ac:spMk id="19" creationId="{A7B99495-F43F-4D80-A44F-2CB4764EB90B}"/>
          </ac:spMkLst>
        </pc:spChg>
        <pc:picChg chg="add mod">
          <ac:chgData name="Amy Boase" userId="4e63e4d4-26b1-4fd3-a9ea-edfed8e44fe7" providerId="ADAL" clId="{DF6FA923-0FD1-49FC-83F9-EE44A2E855C8}" dt="2020-11-15T14:37:10.420" v="380" actId="26606"/>
          <ac:picMkLst>
            <pc:docMk/>
            <pc:sldMk cId="1708588649" sldId="265"/>
            <ac:picMk id="6" creationId="{E946A05E-8210-4F1E-B6CA-284AFBE4194D}"/>
          </ac:picMkLst>
        </pc:picChg>
        <pc:picChg chg="add mod modCrop">
          <ac:chgData name="Amy Boase" userId="4e63e4d4-26b1-4fd3-a9ea-edfed8e44fe7" providerId="ADAL" clId="{DF6FA923-0FD1-49FC-83F9-EE44A2E855C8}" dt="2020-11-16T16:15:49.313" v="976" actId="1076"/>
          <ac:picMkLst>
            <pc:docMk/>
            <pc:sldMk cId="1708588649" sldId="265"/>
            <ac:picMk id="7" creationId="{23F2C7A0-2627-4CCB-BE36-C790E092DF5C}"/>
          </ac:picMkLst>
        </pc:picChg>
        <pc:picChg chg="add del mod ord">
          <ac:chgData name="Amy Boase" userId="4e63e4d4-26b1-4fd3-a9ea-edfed8e44fe7" providerId="ADAL" clId="{DF6FA923-0FD1-49FC-83F9-EE44A2E855C8}" dt="2020-11-16T16:14:45.488" v="961" actId="478"/>
          <ac:picMkLst>
            <pc:docMk/>
            <pc:sldMk cId="1708588649" sldId="265"/>
            <ac:picMk id="8" creationId="{4A435C7B-4B66-4EB0-AAC9-529E19578709}"/>
          </ac:picMkLst>
        </pc:picChg>
      </pc:sldChg>
      <pc:sldChg chg="addSp delSp modSp mod setBg modAnim setClrOvrMap modShow">
        <pc:chgData name="Amy Boase" userId="4e63e4d4-26b1-4fd3-a9ea-edfed8e44fe7" providerId="ADAL" clId="{DF6FA923-0FD1-49FC-83F9-EE44A2E855C8}" dt="2020-11-16T16:16:55.557" v="985" actId="1076"/>
        <pc:sldMkLst>
          <pc:docMk/>
          <pc:sldMk cId="140843896" sldId="266"/>
        </pc:sldMkLst>
        <pc:spChg chg="mod">
          <ac:chgData name="Amy Boase" userId="4e63e4d4-26b1-4fd3-a9ea-edfed8e44fe7" providerId="ADAL" clId="{DF6FA923-0FD1-49FC-83F9-EE44A2E855C8}" dt="2020-11-15T15:45:00.701" v="737" actId="1076"/>
          <ac:spMkLst>
            <pc:docMk/>
            <pc:sldMk cId="140843896" sldId="266"/>
            <ac:spMk id="2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5:44:55.179" v="736" actId="27636"/>
          <ac:spMkLst>
            <pc:docMk/>
            <pc:sldMk cId="140843896" sldId="266"/>
            <ac:spMk id="3" creationId="{00000000-0000-0000-0000-000000000000}"/>
          </ac:spMkLst>
        </pc:spChg>
        <pc:spChg chg="add">
          <ac:chgData name="Amy Boase" userId="4e63e4d4-26b1-4fd3-a9ea-edfed8e44fe7" providerId="ADAL" clId="{DF6FA923-0FD1-49FC-83F9-EE44A2E855C8}" dt="2020-11-15T14:58:29.551" v="651" actId="26606"/>
          <ac:spMkLst>
            <pc:docMk/>
            <pc:sldMk cId="140843896" sldId="266"/>
            <ac:spMk id="14" creationId="{7521DD34-C6F2-4402-9A01-962807DB6569}"/>
          </ac:spMkLst>
        </pc:spChg>
        <pc:picChg chg="add mod">
          <ac:chgData name="Amy Boase" userId="4e63e4d4-26b1-4fd3-a9ea-edfed8e44fe7" providerId="ADAL" clId="{DF6FA923-0FD1-49FC-83F9-EE44A2E855C8}" dt="2020-11-16T16:16:55.557" v="985" actId="1076"/>
          <ac:picMkLst>
            <pc:docMk/>
            <pc:sldMk cId="140843896" sldId="266"/>
            <ac:picMk id="5" creationId="{97F0B468-0EA3-4150-9459-ED64673A71F2}"/>
          </ac:picMkLst>
        </pc:picChg>
        <pc:picChg chg="add mod modCrop">
          <ac:chgData name="Amy Boase" userId="4e63e4d4-26b1-4fd3-a9ea-edfed8e44fe7" providerId="ADAL" clId="{DF6FA923-0FD1-49FC-83F9-EE44A2E855C8}" dt="2020-11-16T16:16:49.908" v="983" actId="1076"/>
          <ac:picMkLst>
            <pc:docMk/>
            <pc:sldMk cId="140843896" sldId="266"/>
            <ac:picMk id="6" creationId="{32AEBFC8-04D6-4259-BB1A-395616F2FBD1}"/>
          </ac:picMkLst>
        </pc:picChg>
        <pc:picChg chg="add del mod">
          <ac:chgData name="Amy Boase" userId="4e63e4d4-26b1-4fd3-a9ea-edfed8e44fe7" providerId="ADAL" clId="{DF6FA923-0FD1-49FC-83F9-EE44A2E855C8}" dt="2020-11-16T16:16:14.092" v="977" actId="478"/>
          <ac:picMkLst>
            <pc:docMk/>
            <pc:sldMk cId="140843896" sldId="266"/>
            <ac:picMk id="7" creationId="{E71E538C-F74F-4C49-92EA-79642220C891}"/>
          </ac:picMkLst>
        </pc:picChg>
        <pc:picChg chg="add mod ord modCrop">
          <ac:chgData name="Amy Boase" userId="4e63e4d4-26b1-4fd3-a9ea-edfed8e44fe7" providerId="ADAL" clId="{DF6FA923-0FD1-49FC-83F9-EE44A2E855C8}" dt="2020-11-16T16:16:52.572" v="984" actId="1076"/>
          <ac:picMkLst>
            <pc:docMk/>
            <pc:sldMk cId="140843896" sldId="266"/>
            <ac:picMk id="9" creationId="{39219CF0-0A22-4E56-A549-F653CBA2FDC9}"/>
          </ac:picMkLst>
        </pc:picChg>
      </pc:sldChg>
      <pc:sldChg chg="addSp delSp modSp mod setBg modAnim setClrOvrMap">
        <pc:chgData name="Amy Boase" userId="4e63e4d4-26b1-4fd3-a9ea-edfed8e44fe7" providerId="ADAL" clId="{DF6FA923-0FD1-49FC-83F9-EE44A2E855C8}" dt="2020-11-15T15:47:32.366" v="765"/>
        <pc:sldMkLst>
          <pc:docMk/>
          <pc:sldMk cId="700346183" sldId="268"/>
        </pc:sldMkLst>
        <pc:spChg chg="mod ord">
          <ac:chgData name="Amy Boase" userId="4e63e4d4-26b1-4fd3-a9ea-edfed8e44fe7" providerId="ADAL" clId="{DF6FA923-0FD1-49FC-83F9-EE44A2E855C8}" dt="2020-11-15T14:50:28.394" v="621" actId="27636"/>
          <ac:spMkLst>
            <pc:docMk/>
            <pc:sldMk cId="700346183" sldId="268"/>
            <ac:spMk id="3" creationId="{00000000-0000-0000-0000-000000000000}"/>
          </ac:spMkLst>
        </pc:spChg>
        <pc:spChg chg="del mod ord">
          <ac:chgData name="Amy Boase" userId="4e63e4d4-26b1-4fd3-a9ea-edfed8e44fe7" providerId="ADAL" clId="{DF6FA923-0FD1-49FC-83F9-EE44A2E855C8}" dt="2020-11-15T14:50:15.242" v="614" actId="478"/>
          <ac:spMkLst>
            <pc:docMk/>
            <pc:sldMk cId="700346183" sldId="268"/>
            <ac:spMk id="4" creationId="{00000000-0000-0000-0000-000000000000}"/>
          </ac:spMkLst>
        </pc:spChg>
        <pc:spChg chg="add del">
          <ac:chgData name="Amy Boase" userId="4e63e4d4-26b1-4fd3-a9ea-edfed8e44fe7" providerId="ADAL" clId="{DF6FA923-0FD1-49FC-83F9-EE44A2E855C8}" dt="2020-11-15T14:24:32.045" v="249" actId="26606"/>
          <ac:spMkLst>
            <pc:docMk/>
            <pc:sldMk cId="700346183" sldId="268"/>
            <ac:spMk id="9" creationId="{A7AE9375-4664-4DB2-922D-2782A6E439AC}"/>
          </ac:spMkLst>
        </pc:spChg>
        <pc:spChg chg="add del">
          <ac:chgData name="Amy Boase" userId="4e63e4d4-26b1-4fd3-a9ea-edfed8e44fe7" providerId="ADAL" clId="{DF6FA923-0FD1-49FC-83F9-EE44A2E855C8}" dt="2020-11-15T14:22:37.295" v="236" actId="26606"/>
          <ac:spMkLst>
            <pc:docMk/>
            <pc:sldMk cId="700346183" sldId="268"/>
            <ac:spMk id="10" creationId="{8F23F8A3-8FD7-4779-8323-FDC26BE99889}"/>
          </ac:spMkLst>
        </pc:spChg>
        <pc:spChg chg="add">
          <ac:chgData name="Amy Boase" userId="4e63e4d4-26b1-4fd3-a9ea-edfed8e44fe7" providerId="ADAL" clId="{DF6FA923-0FD1-49FC-83F9-EE44A2E855C8}" dt="2020-11-15T14:25:08.025" v="250" actId="26606"/>
          <ac:spMkLst>
            <pc:docMk/>
            <pc:sldMk cId="700346183" sldId="268"/>
            <ac:spMk id="11" creationId="{DC14B3F1-8CC5-4623-94B0-4445E3775D41}"/>
          </ac:spMkLst>
        </pc:spChg>
        <pc:spChg chg="add del">
          <ac:chgData name="Amy Boase" userId="4e63e4d4-26b1-4fd3-a9ea-edfed8e44fe7" providerId="ADAL" clId="{DF6FA923-0FD1-49FC-83F9-EE44A2E855C8}" dt="2020-11-15T14:22:37.295" v="236" actId="26606"/>
          <ac:spMkLst>
            <pc:docMk/>
            <pc:sldMk cId="700346183" sldId="268"/>
            <ac:spMk id="12" creationId="{F605C4CC-A25C-416F-8333-7CB7DC97D870}"/>
          </ac:spMkLst>
        </pc:spChg>
        <pc:spChg chg="add del mod">
          <ac:chgData name="Amy Boase" userId="4e63e4d4-26b1-4fd3-a9ea-edfed8e44fe7" providerId="ADAL" clId="{DF6FA923-0FD1-49FC-83F9-EE44A2E855C8}" dt="2020-11-15T14:50:17.460" v="615" actId="478"/>
          <ac:spMkLst>
            <pc:docMk/>
            <pc:sldMk cId="700346183" sldId="268"/>
            <ac:spMk id="15" creationId="{18AFCEE2-298A-4782-98D6-51D27B766EAE}"/>
          </ac:spMkLst>
        </pc:spChg>
        <pc:spChg chg="add del">
          <ac:chgData name="Amy Boase" userId="4e63e4d4-26b1-4fd3-a9ea-edfed8e44fe7" providerId="ADAL" clId="{DF6FA923-0FD1-49FC-83F9-EE44A2E855C8}" dt="2020-11-15T14:24:32.045" v="249" actId="26606"/>
          <ac:spMkLst>
            <pc:docMk/>
            <pc:sldMk cId="700346183" sldId="268"/>
            <ac:spMk id="16" creationId="{C87417AF-190E-4D6E-AFA6-7D3E84B0B430}"/>
          </ac:spMkLst>
        </pc:spChg>
        <pc:spChg chg="add del">
          <ac:chgData name="Amy Boase" userId="4e63e4d4-26b1-4fd3-a9ea-edfed8e44fe7" providerId="ADAL" clId="{DF6FA923-0FD1-49FC-83F9-EE44A2E855C8}" dt="2020-11-15T14:24:32.045" v="249" actId="26606"/>
          <ac:spMkLst>
            <pc:docMk/>
            <pc:sldMk cId="700346183" sldId="268"/>
            <ac:spMk id="18" creationId="{80B30ED8-273E-4C07-8568-2FE5CC5C483D}"/>
          </ac:spMkLst>
        </pc:spChg>
        <pc:picChg chg="add mod ord modCrop">
          <ac:chgData name="Amy Boase" userId="4e63e4d4-26b1-4fd3-a9ea-edfed8e44fe7" providerId="ADAL" clId="{DF6FA923-0FD1-49FC-83F9-EE44A2E855C8}" dt="2020-11-15T14:25:42.156" v="256" actId="1076"/>
          <ac:picMkLst>
            <pc:docMk/>
            <pc:sldMk cId="700346183" sldId="268"/>
            <ac:picMk id="5" creationId="{1145665A-557E-4675-BA85-D6D05D894F98}"/>
          </ac:picMkLst>
        </pc:picChg>
        <pc:picChg chg="add mod modCrop">
          <ac:chgData name="Amy Boase" userId="4e63e4d4-26b1-4fd3-a9ea-edfed8e44fe7" providerId="ADAL" clId="{DF6FA923-0FD1-49FC-83F9-EE44A2E855C8}" dt="2020-11-15T14:50:54.610" v="622" actId="18131"/>
          <ac:picMkLst>
            <pc:docMk/>
            <pc:sldMk cId="700346183" sldId="268"/>
            <ac:picMk id="7" creationId="{8C1BA7D3-AED4-45B3-938A-35D52D672A68}"/>
          </ac:picMkLst>
        </pc:picChg>
        <pc:cxnChg chg="add">
          <ac:chgData name="Amy Boase" userId="4e63e4d4-26b1-4fd3-a9ea-edfed8e44fe7" providerId="ADAL" clId="{DF6FA923-0FD1-49FC-83F9-EE44A2E855C8}" dt="2020-11-15T14:25:08.025" v="250" actId="26606"/>
          <ac:cxnSpMkLst>
            <pc:docMk/>
            <pc:sldMk cId="700346183" sldId="268"/>
            <ac:cxnSpMk id="13" creationId="{B8EC0F70-6AFD-45BE-8F70-52888FC304F7}"/>
          </ac:cxnSpMkLst>
        </pc:cxnChg>
        <pc:cxnChg chg="add del">
          <ac:chgData name="Amy Boase" userId="4e63e4d4-26b1-4fd3-a9ea-edfed8e44fe7" providerId="ADAL" clId="{DF6FA923-0FD1-49FC-83F9-EE44A2E855C8}" dt="2020-11-15T14:24:32.045" v="249" actId="26606"/>
          <ac:cxnSpMkLst>
            <pc:docMk/>
            <pc:sldMk cId="700346183" sldId="268"/>
            <ac:cxnSpMk id="14" creationId="{EE504C98-6397-41C1-A8D8-2D9C4ED307E0}"/>
          </ac:cxnSpMkLst>
        </pc:cxnChg>
      </pc:sldChg>
      <pc:sldChg chg="addSp modSp mod setBg modAnim setClrOvrMap">
        <pc:chgData name="Amy Boase" userId="4e63e4d4-26b1-4fd3-a9ea-edfed8e44fe7" providerId="ADAL" clId="{DF6FA923-0FD1-49FC-83F9-EE44A2E855C8}" dt="2020-11-15T15:46:12.167" v="752"/>
        <pc:sldMkLst>
          <pc:docMk/>
          <pc:sldMk cId="2038766900" sldId="269"/>
        </pc:sldMkLst>
        <pc:spChg chg="mod">
          <ac:chgData name="Amy Boase" userId="4e63e4d4-26b1-4fd3-a9ea-edfed8e44fe7" providerId="ADAL" clId="{DF6FA923-0FD1-49FC-83F9-EE44A2E855C8}" dt="2020-11-15T14:48:57.019" v="593" actId="403"/>
          <ac:spMkLst>
            <pc:docMk/>
            <pc:sldMk cId="2038766900" sldId="269"/>
            <ac:spMk id="2" creationId="{00000000-0000-0000-0000-000000000000}"/>
          </ac:spMkLst>
        </pc:spChg>
        <pc:spChg chg="mod ord">
          <ac:chgData name="Amy Boase" userId="4e63e4d4-26b1-4fd3-a9ea-edfed8e44fe7" providerId="ADAL" clId="{DF6FA923-0FD1-49FC-83F9-EE44A2E855C8}" dt="2020-11-15T14:49:06.475" v="597" actId="14100"/>
          <ac:spMkLst>
            <pc:docMk/>
            <pc:sldMk cId="2038766900" sldId="269"/>
            <ac:spMk id="3" creationId="{00000000-0000-0000-0000-000000000000}"/>
          </ac:spMkLst>
        </pc:spChg>
        <pc:spChg chg="add">
          <ac:chgData name="Amy Boase" userId="4e63e4d4-26b1-4fd3-a9ea-edfed8e44fe7" providerId="ADAL" clId="{DF6FA923-0FD1-49FC-83F9-EE44A2E855C8}" dt="2020-11-15T14:10:03.642" v="31" actId="26606"/>
          <ac:spMkLst>
            <pc:docMk/>
            <pc:sldMk cId="2038766900" sldId="269"/>
            <ac:spMk id="14" creationId="{ED4D6CE2-C4FB-4B4D-991A-84C9705CD762}"/>
          </ac:spMkLst>
        </pc:spChg>
        <pc:picChg chg="add mod">
          <ac:chgData name="Amy Boase" userId="4e63e4d4-26b1-4fd3-a9ea-edfed8e44fe7" providerId="ADAL" clId="{DF6FA923-0FD1-49FC-83F9-EE44A2E855C8}" dt="2020-11-15T14:10:03.642" v="31" actId="26606"/>
          <ac:picMkLst>
            <pc:docMk/>
            <pc:sldMk cId="2038766900" sldId="269"/>
            <ac:picMk id="5" creationId="{2D91BE7F-9AAC-4C78-852B-EBB5D5487170}"/>
          </ac:picMkLst>
        </pc:picChg>
        <pc:picChg chg="add mod">
          <ac:chgData name="Amy Boase" userId="4e63e4d4-26b1-4fd3-a9ea-edfed8e44fe7" providerId="ADAL" clId="{DF6FA923-0FD1-49FC-83F9-EE44A2E855C8}" dt="2020-11-15T14:10:03.642" v="31" actId="26606"/>
          <ac:picMkLst>
            <pc:docMk/>
            <pc:sldMk cId="2038766900" sldId="269"/>
            <ac:picMk id="7" creationId="{07F8CCCB-F66A-441D-828D-4BA8FE21F9C2}"/>
          </ac:picMkLst>
        </pc:picChg>
        <pc:picChg chg="add mod">
          <ac:chgData name="Amy Boase" userId="4e63e4d4-26b1-4fd3-a9ea-edfed8e44fe7" providerId="ADAL" clId="{DF6FA923-0FD1-49FC-83F9-EE44A2E855C8}" dt="2020-11-15T14:10:03.642" v="31" actId="26606"/>
          <ac:picMkLst>
            <pc:docMk/>
            <pc:sldMk cId="2038766900" sldId="269"/>
            <ac:picMk id="9" creationId="{53596A68-BAE2-42ED-9D41-480B08F476C6}"/>
          </ac:picMkLst>
        </pc:picChg>
        <pc:cxnChg chg="add">
          <ac:chgData name="Amy Boase" userId="4e63e4d4-26b1-4fd3-a9ea-edfed8e44fe7" providerId="ADAL" clId="{DF6FA923-0FD1-49FC-83F9-EE44A2E855C8}" dt="2020-11-15T14:10:03.642" v="31" actId="26606"/>
          <ac:cxnSpMkLst>
            <pc:docMk/>
            <pc:sldMk cId="2038766900" sldId="269"/>
            <ac:cxnSpMk id="16" creationId="{11A9DAB5-E11B-41CA-85F3-20711F79027B}"/>
          </ac:cxnSpMkLst>
        </pc:cxnChg>
      </pc:sldChg>
      <pc:sldChg chg="modSp mod modAnim">
        <pc:chgData name="Amy Boase" userId="4e63e4d4-26b1-4fd3-a9ea-edfed8e44fe7" providerId="ADAL" clId="{DF6FA923-0FD1-49FC-83F9-EE44A2E855C8}" dt="2020-11-15T15:48:50.016" v="839"/>
        <pc:sldMkLst>
          <pc:docMk/>
          <pc:sldMk cId="1838416578" sldId="270"/>
        </pc:sldMkLst>
        <pc:spChg chg="mod">
          <ac:chgData name="Amy Boase" userId="4e63e4d4-26b1-4fd3-a9ea-edfed8e44fe7" providerId="ADAL" clId="{DF6FA923-0FD1-49FC-83F9-EE44A2E855C8}" dt="2020-11-15T14:51:10.371" v="623" actId="2711"/>
          <ac:spMkLst>
            <pc:docMk/>
            <pc:sldMk cId="1838416578" sldId="270"/>
            <ac:spMk id="2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5:48:36.552" v="836" actId="20577"/>
          <ac:spMkLst>
            <pc:docMk/>
            <pc:sldMk cId="1838416578" sldId="270"/>
            <ac:spMk id="3" creationId="{00000000-0000-0000-0000-000000000000}"/>
          </ac:spMkLst>
        </pc:spChg>
        <pc:picChg chg="mod">
          <ac:chgData name="Amy Boase" userId="4e63e4d4-26b1-4fd3-a9ea-edfed8e44fe7" providerId="ADAL" clId="{DF6FA923-0FD1-49FC-83F9-EE44A2E855C8}" dt="2020-11-15T14:51:23.879" v="626" actId="1076"/>
          <ac:picMkLst>
            <pc:docMk/>
            <pc:sldMk cId="1838416578" sldId="270"/>
            <ac:picMk id="4" creationId="{00000000-0000-0000-0000-000000000000}"/>
          </ac:picMkLst>
        </pc:picChg>
      </pc:sldChg>
      <pc:sldChg chg="modSp mod modAnim">
        <pc:chgData name="Amy Boase" userId="4e63e4d4-26b1-4fd3-a9ea-edfed8e44fe7" providerId="ADAL" clId="{DF6FA923-0FD1-49FC-83F9-EE44A2E855C8}" dt="2020-11-15T15:50:54.185" v="883"/>
        <pc:sldMkLst>
          <pc:docMk/>
          <pc:sldMk cId="867634591" sldId="271"/>
        </pc:sldMkLst>
        <pc:spChg chg="mod">
          <ac:chgData name="Amy Boase" userId="4e63e4d4-26b1-4fd3-a9ea-edfed8e44fe7" providerId="ADAL" clId="{DF6FA923-0FD1-49FC-83F9-EE44A2E855C8}" dt="2020-11-15T14:35:30.161" v="351" actId="2711"/>
          <ac:spMkLst>
            <pc:docMk/>
            <pc:sldMk cId="867634591" sldId="271"/>
            <ac:spMk id="2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35:33.559" v="352" actId="2711"/>
          <ac:spMkLst>
            <pc:docMk/>
            <pc:sldMk cId="867634591" sldId="271"/>
            <ac:spMk id="4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35:38.014" v="353" actId="2711"/>
          <ac:spMkLst>
            <pc:docMk/>
            <pc:sldMk cId="867634591" sldId="271"/>
            <ac:spMk id="7" creationId="{00000000-0000-0000-0000-000000000000}"/>
          </ac:spMkLst>
        </pc:spChg>
        <pc:spChg chg="mod">
          <ac:chgData name="Amy Boase" userId="4e63e4d4-26b1-4fd3-a9ea-edfed8e44fe7" providerId="ADAL" clId="{DF6FA923-0FD1-49FC-83F9-EE44A2E855C8}" dt="2020-11-15T14:35:41.440" v="354" actId="2711"/>
          <ac:spMkLst>
            <pc:docMk/>
            <pc:sldMk cId="867634591" sldId="271"/>
            <ac:spMk id="9" creationId="{00000000-0000-0000-0000-000000000000}"/>
          </ac:spMkLst>
        </pc:spChg>
      </pc:sldChg>
      <pc:sldChg chg="addSp delSp modSp mod setBg delAnim modAnim setClrOvrMap">
        <pc:chgData name="Amy Boase" userId="4e63e4d4-26b1-4fd3-a9ea-edfed8e44fe7" providerId="ADAL" clId="{DF6FA923-0FD1-49FC-83F9-EE44A2E855C8}" dt="2020-11-16T16:14:31.909" v="960"/>
        <pc:sldMkLst>
          <pc:docMk/>
          <pc:sldMk cId="87634247" sldId="272"/>
        </pc:sldMkLst>
        <pc:spChg chg="mod">
          <ac:chgData name="Amy Boase" userId="4e63e4d4-26b1-4fd3-a9ea-edfed8e44fe7" providerId="ADAL" clId="{DF6FA923-0FD1-49FC-83F9-EE44A2E855C8}" dt="2020-11-15T14:35:47.191" v="355" actId="2711"/>
          <ac:spMkLst>
            <pc:docMk/>
            <pc:sldMk cId="87634247" sldId="272"/>
            <ac:spMk id="2" creationId="{00000000-0000-0000-0000-000000000000}"/>
          </ac:spMkLst>
        </pc:spChg>
        <pc:spChg chg="add del">
          <ac:chgData name="Amy Boase" userId="4e63e4d4-26b1-4fd3-a9ea-edfed8e44fe7" providerId="ADAL" clId="{DF6FA923-0FD1-49FC-83F9-EE44A2E855C8}" dt="2020-11-15T14:06:32.571" v="18" actId="26606"/>
          <ac:spMkLst>
            <pc:docMk/>
            <pc:sldMk cId="87634247" sldId="272"/>
            <ac:spMk id="17" creationId="{928F64C6-FE22-4FC1-A763-DFCC514811BD}"/>
          </ac:spMkLst>
        </pc:spChg>
        <pc:picChg chg="mod">
          <ac:chgData name="Amy Boase" userId="4e63e4d4-26b1-4fd3-a9ea-edfed8e44fe7" providerId="ADAL" clId="{DF6FA923-0FD1-49FC-83F9-EE44A2E855C8}" dt="2020-11-15T14:06:36.099" v="22" actId="26606"/>
          <ac:picMkLst>
            <pc:docMk/>
            <pc:sldMk cId="87634247" sldId="272"/>
            <ac:picMk id="4" creationId="{00000000-0000-0000-0000-000000000000}"/>
          </ac:picMkLst>
        </pc:picChg>
        <pc:picChg chg="add mod">
          <ac:chgData name="Amy Boase" userId="4e63e4d4-26b1-4fd3-a9ea-edfed8e44fe7" providerId="ADAL" clId="{DF6FA923-0FD1-49FC-83F9-EE44A2E855C8}" dt="2020-11-16T16:14:07.037" v="954" actId="1076"/>
          <ac:picMkLst>
            <pc:docMk/>
            <pc:sldMk cId="87634247" sldId="272"/>
            <ac:picMk id="5" creationId="{DC454A91-4641-4606-9B81-DDDB1BA6CB22}"/>
          </ac:picMkLst>
        </pc:picChg>
        <pc:picChg chg="mod ord">
          <ac:chgData name="Amy Boase" userId="4e63e4d4-26b1-4fd3-a9ea-edfed8e44fe7" providerId="ADAL" clId="{DF6FA923-0FD1-49FC-83F9-EE44A2E855C8}" dt="2020-11-16T16:14:12.770" v="956" actId="1076"/>
          <ac:picMkLst>
            <pc:docMk/>
            <pc:sldMk cId="87634247" sldId="272"/>
            <ac:picMk id="6" creationId="{00000000-0000-0000-0000-000000000000}"/>
          </ac:picMkLst>
        </pc:picChg>
        <pc:picChg chg="del mod ord">
          <ac:chgData name="Amy Boase" userId="4e63e4d4-26b1-4fd3-a9ea-edfed8e44fe7" providerId="ADAL" clId="{DF6FA923-0FD1-49FC-83F9-EE44A2E855C8}" dt="2020-11-16T16:13:39.478" v="950" actId="478"/>
          <ac:picMkLst>
            <pc:docMk/>
            <pc:sldMk cId="87634247" sldId="272"/>
            <ac:picMk id="8" creationId="{00000000-0000-0000-0000-000000000000}"/>
          </ac:picMkLst>
        </pc:picChg>
        <pc:picChg chg="mod ord">
          <ac:chgData name="Amy Boase" userId="4e63e4d4-26b1-4fd3-a9ea-edfed8e44fe7" providerId="ADAL" clId="{DF6FA923-0FD1-49FC-83F9-EE44A2E855C8}" dt="2020-11-16T16:14:08.481" v="955" actId="1076"/>
          <ac:picMkLst>
            <pc:docMk/>
            <pc:sldMk cId="87634247" sldId="272"/>
            <ac:picMk id="9" creationId="{00000000-0000-0000-0000-000000000000}"/>
          </ac:picMkLst>
        </pc:picChg>
        <pc:picChg chg="add mod">
          <ac:chgData name="Amy Boase" userId="4e63e4d4-26b1-4fd3-a9ea-edfed8e44fe7" providerId="ADAL" clId="{DF6FA923-0FD1-49FC-83F9-EE44A2E855C8}" dt="2020-11-16T16:14:18.199" v="958" actId="1076"/>
          <ac:picMkLst>
            <pc:docMk/>
            <pc:sldMk cId="87634247" sldId="272"/>
            <ac:picMk id="10" creationId="{277454B1-4359-461D-BB42-1462B84917D6}"/>
          </ac:picMkLst>
        </pc:picChg>
        <pc:picChg chg="mod ord">
          <ac:chgData name="Amy Boase" userId="4e63e4d4-26b1-4fd3-a9ea-edfed8e44fe7" providerId="ADAL" clId="{DF6FA923-0FD1-49FC-83F9-EE44A2E855C8}" dt="2020-11-16T16:14:02.548" v="952" actId="166"/>
          <ac:picMkLst>
            <pc:docMk/>
            <pc:sldMk cId="87634247" sldId="272"/>
            <ac:picMk id="12" creationId="{00000000-0000-0000-0000-000000000000}"/>
          </ac:picMkLst>
        </pc:picChg>
        <pc:cxnChg chg="add del">
          <ac:chgData name="Amy Boase" userId="4e63e4d4-26b1-4fd3-a9ea-edfed8e44fe7" providerId="ADAL" clId="{DF6FA923-0FD1-49FC-83F9-EE44A2E855C8}" dt="2020-11-15T14:06:32.571" v="18" actId="26606"/>
          <ac:cxnSpMkLst>
            <pc:docMk/>
            <pc:sldMk cId="87634247" sldId="272"/>
            <ac:cxnSpMk id="19" creationId="{5C34627B-48E6-4F4D-B843-97717A86B490}"/>
          </ac:cxnSpMkLst>
        </pc:cxnChg>
      </pc:sldChg>
      <pc:sldChg chg="addSp modSp mod modAnim">
        <pc:chgData name="Amy Boase" userId="4e63e4d4-26b1-4fd3-a9ea-edfed8e44fe7" providerId="ADAL" clId="{DF6FA923-0FD1-49FC-83F9-EE44A2E855C8}" dt="2020-11-16T15:56:53.771" v="939"/>
        <pc:sldMkLst>
          <pc:docMk/>
          <pc:sldMk cId="329131123" sldId="273"/>
        </pc:sldMkLst>
        <pc:spChg chg="mod">
          <ac:chgData name="Amy Boase" userId="4e63e4d4-26b1-4fd3-a9ea-edfed8e44fe7" providerId="ADAL" clId="{DF6FA923-0FD1-49FC-83F9-EE44A2E855C8}" dt="2020-11-15T14:35:56.386" v="357" actId="27636"/>
          <ac:spMkLst>
            <pc:docMk/>
            <pc:sldMk cId="329131123" sldId="273"/>
            <ac:spMk id="2" creationId="{00000000-0000-0000-0000-000000000000}"/>
          </ac:spMkLst>
        </pc:spChg>
        <pc:picChg chg="add mod">
          <ac:chgData name="Amy Boase" userId="4e63e4d4-26b1-4fd3-a9ea-edfed8e44fe7" providerId="ADAL" clId="{DF6FA923-0FD1-49FC-83F9-EE44A2E855C8}" dt="2020-11-16T15:54:48.730" v="899" actId="1076"/>
          <ac:picMkLst>
            <pc:docMk/>
            <pc:sldMk cId="329131123" sldId="273"/>
            <ac:picMk id="4" creationId="{364E0015-E689-4FD0-B23C-8B05785D34C4}"/>
          </ac:picMkLst>
        </pc:picChg>
        <pc:picChg chg="add mod">
          <ac:chgData name="Amy Boase" userId="4e63e4d4-26b1-4fd3-a9ea-edfed8e44fe7" providerId="ADAL" clId="{DF6FA923-0FD1-49FC-83F9-EE44A2E855C8}" dt="2020-11-16T15:56:09.301" v="929" actId="1076"/>
          <ac:picMkLst>
            <pc:docMk/>
            <pc:sldMk cId="329131123" sldId="273"/>
            <ac:picMk id="6" creationId="{015FA3B1-8768-41CD-BEAE-529FB2E58B2C}"/>
          </ac:picMkLst>
        </pc:picChg>
        <pc:picChg chg="add mod">
          <ac:chgData name="Amy Boase" userId="4e63e4d4-26b1-4fd3-a9ea-edfed8e44fe7" providerId="ADAL" clId="{DF6FA923-0FD1-49FC-83F9-EE44A2E855C8}" dt="2020-11-16T15:56:19.120" v="932" actId="1076"/>
          <ac:picMkLst>
            <pc:docMk/>
            <pc:sldMk cId="329131123" sldId="273"/>
            <ac:picMk id="8" creationId="{F524B338-46D5-465D-818D-21C22E3D6D7A}"/>
          </ac:picMkLst>
        </pc:picChg>
        <pc:picChg chg="add mod ord">
          <ac:chgData name="Amy Boase" userId="4e63e4d4-26b1-4fd3-a9ea-edfed8e44fe7" providerId="ADAL" clId="{DF6FA923-0FD1-49FC-83F9-EE44A2E855C8}" dt="2020-11-16T15:55:36.690" v="915" actId="1076"/>
          <ac:picMkLst>
            <pc:docMk/>
            <pc:sldMk cId="329131123" sldId="273"/>
            <ac:picMk id="10" creationId="{6D96775F-BC58-4ACE-AEC9-D0D845785723}"/>
          </ac:picMkLst>
        </pc:picChg>
        <pc:picChg chg="add mod">
          <ac:chgData name="Amy Boase" userId="4e63e4d4-26b1-4fd3-a9ea-edfed8e44fe7" providerId="ADAL" clId="{DF6FA923-0FD1-49FC-83F9-EE44A2E855C8}" dt="2020-11-16T15:56:04.139" v="927" actId="1076"/>
          <ac:picMkLst>
            <pc:docMk/>
            <pc:sldMk cId="329131123" sldId="273"/>
            <ac:picMk id="12" creationId="{651D3FA5-83AF-48F6-8569-8B04D1A097CD}"/>
          </ac:picMkLst>
        </pc:picChg>
        <pc:picChg chg="add mod">
          <ac:chgData name="Amy Boase" userId="4e63e4d4-26b1-4fd3-a9ea-edfed8e44fe7" providerId="ADAL" clId="{DF6FA923-0FD1-49FC-83F9-EE44A2E855C8}" dt="2020-11-16T15:56:05.823" v="928" actId="1076"/>
          <ac:picMkLst>
            <pc:docMk/>
            <pc:sldMk cId="329131123" sldId="273"/>
            <ac:picMk id="14" creationId="{2915B32A-C301-428D-8517-9A721EBB245C}"/>
          </ac:picMkLst>
        </pc:picChg>
        <pc:picChg chg="add mod">
          <ac:chgData name="Amy Boase" userId="4e63e4d4-26b1-4fd3-a9ea-edfed8e44fe7" providerId="ADAL" clId="{DF6FA923-0FD1-49FC-83F9-EE44A2E855C8}" dt="2020-11-16T15:56:11.155" v="930" actId="1076"/>
          <ac:picMkLst>
            <pc:docMk/>
            <pc:sldMk cId="329131123" sldId="273"/>
            <ac:picMk id="16" creationId="{23A9054F-ECA3-4556-A839-B47A0367A5D7}"/>
          </ac:picMkLst>
        </pc:picChg>
      </pc:sldChg>
      <pc:sldChg chg="delSp modSp new mod">
        <pc:chgData name="Amy Boase" userId="4e63e4d4-26b1-4fd3-a9ea-edfed8e44fe7" providerId="ADAL" clId="{DF6FA923-0FD1-49FC-83F9-EE44A2E855C8}" dt="2020-11-15T15:50:11.298" v="876" actId="403"/>
        <pc:sldMkLst>
          <pc:docMk/>
          <pc:sldMk cId="1222520269" sldId="274"/>
        </pc:sldMkLst>
        <pc:spChg chg="mod">
          <ac:chgData name="Amy Boase" userId="4e63e4d4-26b1-4fd3-a9ea-edfed8e44fe7" providerId="ADAL" clId="{DF6FA923-0FD1-49FC-83F9-EE44A2E855C8}" dt="2020-11-15T15:50:11.298" v="876" actId="403"/>
          <ac:spMkLst>
            <pc:docMk/>
            <pc:sldMk cId="1222520269" sldId="274"/>
            <ac:spMk id="2" creationId="{D7FEC44D-1A89-4C63-AC45-0CB3D0896674}"/>
          </ac:spMkLst>
        </pc:spChg>
        <pc:spChg chg="del">
          <ac:chgData name="Amy Boase" userId="4e63e4d4-26b1-4fd3-a9ea-edfed8e44fe7" providerId="ADAL" clId="{DF6FA923-0FD1-49FC-83F9-EE44A2E855C8}" dt="2020-11-15T15:49:48.944" v="864" actId="478"/>
          <ac:spMkLst>
            <pc:docMk/>
            <pc:sldMk cId="1222520269" sldId="274"/>
            <ac:spMk id="3" creationId="{74F34C58-B330-493C-BF30-482C156244CB}"/>
          </ac:spMkLst>
        </pc:spChg>
      </pc:sldChg>
      <pc:sldMasterChg chg="setBg modSldLayout">
        <pc:chgData name="Amy Boase" userId="4e63e4d4-26b1-4fd3-a9ea-edfed8e44fe7" providerId="ADAL" clId="{DF6FA923-0FD1-49FC-83F9-EE44A2E855C8}" dt="2020-11-15T14:18:02.069" v="206"/>
        <pc:sldMasterMkLst>
          <pc:docMk/>
          <pc:sldMasterMk cId="81001445" sldId="2147483648"/>
        </pc:sldMasterMkLst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2034137564" sldId="2147483649"/>
          </pc:sldLayoutMkLst>
        </pc:sldLayoutChg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1957861555" sldId="2147483650"/>
          </pc:sldLayoutMkLst>
        </pc:sldLayoutChg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2034715551" sldId="2147483651"/>
          </pc:sldLayoutMkLst>
        </pc:sldLayoutChg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934670829" sldId="2147483652"/>
          </pc:sldLayoutMkLst>
        </pc:sldLayoutChg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169745198" sldId="2147483653"/>
          </pc:sldLayoutMkLst>
        </pc:sldLayoutChg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1049259570" sldId="2147483654"/>
          </pc:sldLayoutMkLst>
        </pc:sldLayoutChg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1917367473" sldId="2147483655"/>
          </pc:sldLayoutMkLst>
        </pc:sldLayoutChg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55511829" sldId="2147483656"/>
          </pc:sldLayoutMkLst>
        </pc:sldLayoutChg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979407205" sldId="2147483657"/>
          </pc:sldLayoutMkLst>
        </pc:sldLayoutChg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434740180" sldId="2147483658"/>
          </pc:sldLayoutMkLst>
        </pc:sldLayoutChg>
        <pc:sldLayoutChg chg="setBg">
          <pc:chgData name="Amy Boase" userId="4e63e4d4-26b1-4fd3-a9ea-edfed8e44fe7" providerId="ADAL" clId="{DF6FA923-0FD1-49FC-83F9-EE44A2E855C8}" dt="2020-11-15T14:18:02.069" v="206"/>
          <pc:sldLayoutMkLst>
            <pc:docMk/>
            <pc:sldMasterMk cId="81001445" sldId="2147483648"/>
            <pc:sldLayoutMk cId="938838166" sldId="2147483659"/>
          </pc:sldLayoutMkLst>
        </pc:sldLayoutChg>
      </pc:sldMasterChg>
    </pc:docChg>
  </pc:docChgLst>
  <pc:docChgLst>
    <pc:chgData name="Amy Boase" userId="4e63e4d4-26b1-4fd3-a9ea-edfed8e44fe7" providerId="ADAL" clId="{D8B2935E-9DDC-426D-B00C-50DE0CE41F12}"/>
    <pc:docChg chg="custSel modSld">
      <pc:chgData name="Amy Boase" userId="4e63e4d4-26b1-4fd3-a9ea-edfed8e44fe7" providerId="ADAL" clId="{D8B2935E-9DDC-426D-B00C-50DE0CE41F12}" dt="2021-04-21T16:59:38.283" v="553" actId="27636"/>
      <pc:docMkLst>
        <pc:docMk/>
      </pc:docMkLst>
      <pc:sldChg chg="delSp modSp mod">
        <pc:chgData name="Amy Boase" userId="4e63e4d4-26b1-4fd3-a9ea-edfed8e44fe7" providerId="ADAL" clId="{D8B2935E-9DDC-426D-B00C-50DE0CE41F12}" dt="2021-04-21T16:50:53.354" v="46" actId="478"/>
        <pc:sldMkLst>
          <pc:docMk/>
          <pc:sldMk cId="1490701453" sldId="256"/>
        </pc:sldMkLst>
        <pc:spChg chg="mod">
          <ac:chgData name="Amy Boase" userId="4e63e4d4-26b1-4fd3-a9ea-edfed8e44fe7" providerId="ADAL" clId="{D8B2935E-9DDC-426D-B00C-50DE0CE41F12}" dt="2021-04-21T16:50:49.350" v="45" actId="20577"/>
          <ac:spMkLst>
            <pc:docMk/>
            <pc:sldMk cId="1490701453" sldId="256"/>
            <ac:spMk id="3" creationId="{00000000-0000-0000-0000-000000000000}"/>
          </ac:spMkLst>
        </pc:spChg>
        <pc:picChg chg="del">
          <ac:chgData name="Amy Boase" userId="4e63e4d4-26b1-4fd3-a9ea-edfed8e44fe7" providerId="ADAL" clId="{D8B2935E-9DDC-426D-B00C-50DE0CE41F12}" dt="2021-04-21T16:50:53.354" v="46" actId="478"/>
          <ac:picMkLst>
            <pc:docMk/>
            <pc:sldMk cId="1490701453" sldId="256"/>
            <ac:picMk id="4" creationId="{00000000-0000-0000-0000-000000000000}"/>
          </ac:picMkLst>
        </pc:picChg>
      </pc:sldChg>
      <pc:sldChg chg="modSp mod modAnim">
        <pc:chgData name="Amy Boase" userId="4e63e4d4-26b1-4fd3-a9ea-edfed8e44fe7" providerId="ADAL" clId="{D8B2935E-9DDC-426D-B00C-50DE0CE41F12}" dt="2021-04-21T16:59:38.283" v="553" actId="27636"/>
        <pc:sldMkLst>
          <pc:docMk/>
          <pc:sldMk cId="1361527734" sldId="261"/>
        </pc:sldMkLst>
        <pc:spChg chg="mod">
          <ac:chgData name="Amy Boase" userId="4e63e4d4-26b1-4fd3-a9ea-edfed8e44fe7" providerId="ADAL" clId="{D8B2935E-9DDC-426D-B00C-50DE0CE41F12}" dt="2021-04-21T16:59:38.283" v="553" actId="27636"/>
          <ac:spMkLst>
            <pc:docMk/>
            <pc:sldMk cId="1361527734" sldId="261"/>
            <ac:spMk id="7" creationId="{00000000-0000-0000-0000-000000000000}"/>
          </ac:spMkLst>
        </pc:spChg>
      </pc:sldChg>
      <pc:sldChg chg="modSp">
        <pc:chgData name="Amy Boase" userId="4e63e4d4-26b1-4fd3-a9ea-edfed8e44fe7" providerId="ADAL" clId="{D8B2935E-9DDC-426D-B00C-50DE0CE41F12}" dt="2021-04-21T16:56:25.742" v="79" actId="20577"/>
        <pc:sldMkLst>
          <pc:docMk/>
          <pc:sldMk cId="2038766900" sldId="269"/>
        </pc:sldMkLst>
        <pc:spChg chg="mod">
          <ac:chgData name="Amy Boase" userId="4e63e4d4-26b1-4fd3-a9ea-edfed8e44fe7" providerId="ADAL" clId="{D8B2935E-9DDC-426D-B00C-50DE0CE41F12}" dt="2021-04-21T16:56:25.742" v="79" actId="20577"/>
          <ac:spMkLst>
            <pc:docMk/>
            <pc:sldMk cId="2038766900" sldId="269"/>
            <ac:spMk id="3" creationId="{00000000-0000-0000-0000-000000000000}"/>
          </ac:spMkLst>
        </pc:spChg>
      </pc:sldChg>
      <pc:sldChg chg="modSp mod modAnim">
        <pc:chgData name="Amy Boase" userId="4e63e4d4-26b1-4fd3-a9ea-edfed8e44fe7" providerId="ADAL" clId="{D8B2935E-9DDC-426D-B00C-50DE0CE41F12}" dt="2021-04-21T16:46:28.535" v="1" actId="27636"/>
        <pc:sldMkLst>
          <pc:docMk/>
          <pc:sldMk cId="1838416578" sldId="270"/>
        </pc:sldMkLst>
        <pc:spChg chg="mod">
          <ac:chgData name="Amy Boase" userId="4e63e4d4-26b1-4fd3-a9ea-edfed8e44fe7" providerId="ADAL" clId="{D8B2935E-9DDC-426D-B00C-50DE0CE41F12}" dt="2021-04-21T16:46:28.535" v="1" actId="27636"/>
          <ac:spMkLst>
            <pc:docMk/>
            <pc:sldMk cId="1838416578" sldId="270"/>
            <ac:spMk id="3" creationId="{00000000-0000-0000-0000-000000000000}"/>
          </ac:spMkLst>
        </pc:spChg>
      </pc:sldChg>
    </pc:docChg>
  </pc:docChgLst>
  <pc:docChgLst>
    <pc:chgData name="Laura Humphries" userId="17e6c890-f745-490b-ba26-0c4aba880e9b" providerId="ADAL" clId="{36450A7C-EEA8-4F0E-8A84-149865E874DC}"/>
    <pc:docChg chg="modSld">
      <pc:chgData name="Laura Humphries" userId="17e6c890-f745-490b-ba26-0c4aba880e9b" providerId="ADAL" clId="{36450A7C-EEA8-4F0E-8A84-149865E874DC}" dt="2021-06-25T14:36:35.882" v="26" actId="20577"/>
      <pc:docMkLst>
        <pc:docMk/>
      </pc:docMkLst>
      <pc:sldChg chg="modSp">
        <pc:chgData name="Laura Humphries" userId="17e6c890-f745-490b-ba26-0c4aba880e9b" providerId="ADAL" clId="{36450A7C-EEA8-4F0E-8A84-149865E874DC}" dt="2021-06-25T14:36:35.882" v="26" actId="20577"/>
        <pc:sldMkLst>
          <pc:docMk/>
          <pc:sldMk cId="1361527734" sldId="261"/>
        </pc:sldMkLst>
        <pc:spChg chg="mod">
          <ac:chgData name="Laura Humphries" userId="17e6c890-f745-490b-ba26-0c4aba880e9b" providerId="ADAL" clId="{36450A7C-EEA8-4F0E-8A84-149865E874DC}" dt="2021-06-25T14:36:35.882" v="26" actId="20577"/>
          <ac:spMkLst>
            <pc:docMk/>
            <pc:sldMk cId="1361527734" sldId="261"/>
            <ac:spMk id="7" creationId="{00000000-0000-0000-0000-000000000000}"/>
          </ac:spMkLst>
        </pc:spChg>
      </pc:sldChg>
      <pc:sldChg chg="modAnim">
        <pc:chgData name="Laura Humphries" userId="17e6c890-f745-490b-ba26-0c4aba880e9b" providerId="ADAL" clId="{36450A7C-EEA8-4F0E-8A84-149865E874DC}" dt="2021-06-25T14:23:48.107" v="6"/>
        <pc:sldMkLst>
          <pc:docMk/>
          <pc:sldMk cId="87634247" sldId="272"/>
        </pc:sldMkLst>
      </pc:sldChg>
    </pc:docChg>
  </pc:docChgLst>
  <pc:docChgLst>
    <pc:chgData name="Badbury Park Head of school" userId="98f21d22-2ec0-42d9-998b-691a5d1d15be" providerId="ADAL" clId="{A6C5D8C5-367C-44C9-B8EA-7068FB0868A5}"/>
    <pc:docChg chg="custSel modSld">
      <pc:chgData name="Badbury Park Head of school" userId="98f21d22-2ec0-42d9-998b-691a5d1d15be" providerId="ADAL" clId="{A6C5D8C5-367C-44C9-B8EA-7068FB0868A5}" dt="2021-06-25T14:11:47.180" v="697" actId="20577"/>
      <pc:docMkLst>
        <pc:docMk/>
      </pc:docMkLst>
      <pc:sldChg chg="modSp mod">
        <pc:chgData name="Badbury Park Head of school" userId="98f21d22-2ec0-42d9-998b-691a5d1d15be" providerId="ADAL" clId="{A6C5D8C5-367C-44C9-B8EA-7068FB0868A5}" dt="2021-06-25T13:25:41.373" v="54" actId="14861"/>
        <pc:sldMkLst>
          <pc:docMk/>
          <pc:sldMk cId="1847845665" sldId="258"/>
        </pc:sldMkLst>
        <pc:picChg chg="mod">
          <ac:chgData name="Badbury Park Head of school" userId="98f21d22-2ec0-42d9-998b-691a5d1d15be" providerId="ADAL" clId="{A6C5D8C5-367C-44C9-B8EA-7068FB0868A5}" dt="2021-06-25T13:25:36.454" v="53" actId="14861"/>
          <ac:picMkLst>
            <pc:docMk/>
            <pc:sldMk cId="1847845665" sldId="258"/>
            <ac:picMk id="5" creationId="{72DAE590-5DC8-40F5-8CAB-D79D61C0E691}"/>
          </ac:picMkLst>
        </pc:picChg>
        <pc:picChg chg="mod">
          <ac:chgData name="Badbury Park Head of school" userId="98f21d22-2ec0-42d9-998b-691a5d1d15be" providerId="ADAL" clId="{A6C5D8C5-367C-44C9-B8EA-7068FB0868A5}" dt="2021-06-25T13:25:41.373" v="54" actId="14861"/>
          <ac:picMkLst>
            <pc:docMk/>
            <pc:sldMk cId="1847845665" sldId="258"/>
            <ac:picMk id="9" creationId="{0CFD1659-CADC-4245-B5B1-C71A858A6A7E}"/>
          </ac:picMkLst>
        </pc:picChg>
      </pc:sldChg>
      <pc:sldChg chg="modSp mod modAnim">
        <pc:chgData name="Badbury Park Head of school" userId="98f21d22-2ec0-42d9-998b-691a5d1d15be" providerId="ADAL" clId="{A6C5D8C5-367C-44C9-B8EA-7068FB0868A5}" dt="2021-06-25T13:57:28.013" v="462" actId="113"/>
        <pc:sldMkLst>
          <pc:docMk/>
          <pc:sldMk cId="1361527734" sldId="261"/>
        </pc:sldMkLst>
        <pc:spChg chg="mod">
          <ac:chgData name="Badbury Park Head of school" userId="98f21d22-2ec0-42d9-998b-691a5d1d15be" providerId="ADAL" clId="{A6C5D8C5-367C-44C9-B8EA-7068FB0868A5}" dt="2021-06-25T13:57:28.013" v="462" actId="113"/>
          <ac:spMkLst>
            <pc:docMk/>
            <pc:sldMk cId="1361527734" sldId="261"/>
            <ac:spMk id="7" creationId="{00000000-0000-0000-0000-000000000000}"/>
          </ac:spMkLst>
        </pc:spChg>
      </pc:sldChg>
      <pc:sldChg chg="modSp mod">
        <pc:chgData name="Badbury Park Head of school" userId="98f21d22-2ec0-42d9-998b-691a5d1d15be" providerId="ADAL" clId="{A6C5D8C5-367C-44C9-B8EA-7068FB0868A5}" dt="2021-06-25T13:25:53.934" v="56" actId="14861"/>
        <pc:sldMkLst>
          <pc:docMk/>
          <pc:sldMk cId="137832098" sldId="262"/>
        </pc:sldMkLst>
        <pc:picChg chg="mod">
          <ac:chgData name="Badbury Park Head of school" userId="98f21d22-2ec0-42d9-998b-691a5d1d15be" providerId="ADAL" clId="{A6C5D8C5-367C-44C9-B8EA-7068FB0868A5}" dt="2021-06-25T13:25:53.934" v="56" actId="14861"/>
          <ac:picMkLst>
            <pc:docMk/>
            <pc:sldMk cId="137832098" sldId="262"/>
            <ac:picMk id="3" creationId="{8F8311E1-DC5E-4E95-9855-8F9717D5BD49}"/>
          </ac:picMkLst>
        </pc:picChg>
        <pc:picChg chg="mod">
          <ac:chgData name="Badbury Park Head of school" userId="98f21d22-2ec0-42d9-998b-691a5d1d15be" providerId="ADAL" clId="{A6C5D8C5-367C-44C9-B8EA-7068FB0868A5}" dt="2021-06-25T13:25:50.317" v="55" actId="14861"/>
          <ac:picMkLst>
            <pc:docMk/>
            <pc:sldMk cId="137832098" sldId="262"/>
            <ac:picMk id="4" creationId="{CAAE1993-8483-4682-93DF-EDCA13A5D66A}"/>
          </ac:picMkLst>
        </pc:picChg>
      </pc:sldChg>
      <pc:sldChg chg="modSp mod">
        <pc:chgData name="Badbury Park Head of school" userId="98f21d22-2ec0-42d9-998b-691a5d1d15be" providerId="ADAL" clId="{A6C5D8C5-367C-44C9-B8EA-7068FB0868A5}" dt="2021-06-25T13:26:06.397" v="57" actId="14861"/>
        <pc:sldMkLst>
          <pc:docMk/>
          <pc:sldMk cId="1708588649" sldId="265"/>
        </pc:sldMkLst>
        <pc:picChg chg="mod">
          <ac:chgData name="Badbury Park Head of school" userId="98f21d22-2ec0-42d9-998b-691a5d1d15be" providerId="ADAL" clId="{A6C5D8C5-367C-44C9-B8EA-7068FB0868A5}" dt="2021-06-25T13:26:06.397" v="57" actId="14861"/>
          <ac:picMkLst>
            <pc:docMk/>
            <pc:sldMk cId="1708588649" sldId="265"/>
            <ac:picMk id="6" creationId="{E946A05E-8210-4F1E-B6CA-284AFBE4194D}"/>
          </ac:picMkLst>
        </pc:picChg>
      </pc:sldChg>
      <pc:sldChg chg="modSp mod">
        <pc:chgData name="Badbury Park Head of school" userId="98f21d22-2ec0-42d9-998b-691a5d1d15be" providerId="ADAL" clId="{A6C5D8C5-367C-44C9-B8EA-7068FB0868A5}" dt="2021-06-25T13:26:21.576" v="60" actId="14861"/>
        <pc:sldMkLst>
          <pc:docMk/>
          <pc:sldMk cId="140843896" sldId="266"/>
        </pc:sldMkLst>
        <pc:picChg chg="mod">
          <ac:chgData name="Badbury Park Head of school" userId="98f21d22-2ec0-42d9-998b-691a5d1d15be" providerId="ADAL" clId="{A6C5D8C5-367C-44C9-B8EA-7068FB0868A5}" dt="2021-06-25T13:26:21.576" v="60" actId="14861"/>
          <ac:picMkLst>
            <pc:docMk/>
            <pc:sldMk cId="140843896" sldId="266"/>
            <ac:picMk id="7" creationId="{27524AC2-055D-4C0E-AB73-0B882E1EB350}"/>
          </ac:picMkLst>
        </pc:picChg>
        <pc:picChg chg="mod">
          <ac:chgData name="Badbury Park Head of school" userId="98f21d22-2ec0-42d9-998b-691a5d1d15be" providerId="ADAL" clId="{A6C5D8C5-367C-44C9-B8EA-7068FB0868A5}" dt="2021-06-25T13:26:17.750" v="58" actId="14861"/>
          <ac:picMkLst>
            <pc:docMk/>
            <pc:sldMk cId="140843896" sldId="266"/>
            <ac:picMk id="9" creationId="{39219CF0-0A22-4E56-A549-F653CBA2FDC9}"/>
          </ac:picMkLst>
        </pc:picChg>
      </pc:sldChg>
      <pc:sldChg chg="addSp modSp mod">
        <pc:chgData name="Badbury Park Head of school" userId="98f21d22-2ec0-42d9-998b-691a5d1d15be" providerId="ADAL" clId="{A6C5D8C5-367C-44C9-B8EA-7068FB0868A5}" dt="2021-06-25T13:24:43.534" v="44" actId="14861"/>
        <pc:sldMkLst>
          <pc:docMk/>
          <pc:sldMk cId="87634247" sldId="272"/>
        </pc:sldMkLst>
        <pc:spChg chg="add mod">
          <ac:chgData name="Badbury Park Head of school" userId="98f21d22-2ec0-42d9-998b-691a5d1d15be" providerId="ADAL" clId="{A6C5D8C5-367C-44C9-B8EA-7068FB0868A5}" dt="2021-06-25T13:24:05.798" v="34" actId="122"/>
          <ac:spMkLst>
            <pc:docMk/>
            <pc:sldMk cId="87634247" sldId="272"/>
            <ac:spMk id="3" creationId="{8A80339D-EEC0-43BA-9116-33D1DAA2BC27}"/>
          </ac:spMkLst>
        </pc:spChg>
        <pc:picChg chg="mod">
          <ac:chgData name="Badbury Park Head of school" userId="98f21d22-2ec0-42d9-998b-691a5d1d15be" providerId="ADAL" clId="{A6C5D8C5-367C-44C9-B8EA-7068FB0868A5}" dt="2021-06-25T13:24:25.060" v="40" actId="14861"/>
          <ac:picMkLst>
            <pc:docMk/>
            <pc:sldMk cId="87634247" sldId="272"/>
            <ac:picMk id="4" creationId="{00000000-0000-0000-0000-000000000000}"/>
          </ac:picMkLst>
        </pc:picChg>
        <pc:picChg chg="mod">
          <ac:chgData name="Badbury Park Head of school" userId="98f21d22-2ec0-42d9-998b-691a5d1d15be" providerId="ADAL" clId="{A6C5D8C5-367C-44C9-B8EA-7068FB0868A5}" dt="2021-06-25T13:24:39.579" v="43" actId="14861"/>
          <ac:picMkLst>
            <pc:docMk/>
            <pc:sldMk cId="87634247" sldId="272"/>
            <ac:picMk id="5" creationId="{DC454A91-4641-4606-9B81-DDDB1BA6CB22}"/>
          </ac:picMkLst>
        </pc:picChg>
        <pc:picChg chg="mod">
          <ac:chgData name="Badbury Park Head of school" userId="98f21d22-2ec0-42d9-998b-691a5d1d15be" providerId="ADAL" clId="{A6C5D8C5-367C-44C9-B8EA-7068FB0868A5}" dt="2021-06-25T13:24:43.534" v="44" actId="14861"/>
          <ac:picMkLst>
            <pc:docMk/>
            <pc:sldMk cId="87634247" sldId="272"/>
            <ac:picMk id="7" creationId="{666599A7-9B7E-4B76-8159-E1B187A0F22C}"/>
          </ac:picMkLst>
        </pc:picChg>
        <pc:picChg chg="mod">
          <ac:chgData name="Badbury Park Head of school" userId="98f21d22-2ec0-42d9-998b-691a5d1d15be" providerId="ADAL" clId="{A6C5D8C5-367C-44C9-B8EA-7068FB0868A5}" dt="2021-06-25T13:24:29.846" v="41" actId="14861"/>
          <ac:picMkLst>
            <pc:docMk/>
            <pc:sldMk cId="87634247" sldId="272"/>
            <ac:picMk id="14" creationId="{FA6FD743-28EF-4663-8392-87D4BBBB7DD3}"/>
          </ac:picMkLst>
        </pc:picChg>
        <pc:picChg chg="mod">
          <ac:chgData name="Badbury Park Head of school" userId="98f21d22-2ec0-42d9-998b-691a5d1d15be" providerId="ADAL" clId="{A6C5D8C5-367C-44C9-B8EA-7068FB0868A5}" dt="2021-06-25T13:24:34.542" v="42" actId="14861"/>
          <ac:picMkLst>
            <pc:docMk/>
            <pc:sldMk cId="87634247" sldId="272"/>
            <ac:picMk id="18" creationId="{90FDD7D8-606A-41B0-B0A0-691C989205B2}"/>
          </ac:picMkLst>
        </pc:picChg>
        <pc:picChg chg="mod">
          <ac:chgData name="Badbury Park Head of school" userId="98f21d22-2ec0-42d9-998b-691a5d1d15be" providerId="ADAL" clId="{A6C5D8C5-367C-44C9-B8EA-7068FB0868A5}" dt="2021-06-25T13:24:20.727" v="39" actId="14861"/>
          <ac:picMkLst>
            <pc:docMk/>
            <pc:sldMk cId="87634247" sldId="272"/>
            <ac:picMk id="20" creationId="{43223063-4751-4D68-B216-9E706806CE4F}"/>
          </ac:picMkLst>
        </pc:picChg>
      </pc:sldChg>
      <pc:sldChg chg="modSp mod">
        <pc:chgData name="Badbury Park Head of school" userId="98f21d22-2ec0-42d9-998b-691a5d1d15be" providerId="ADAL" clId="{A6C5D8C5-367C-44C9-B8EA-7068FB0868A5}" dt="2021-06-25T14:01:58.919" v="664" actId="255"/>
        <pc:sldMkLst>
          <pc:docMk/>
          <pc:sldMk cId="329131123" sldId="273"/>
        </pc:sldMkLst>
        <pc:spChg chg="mod">
          <ac:chgData name="Badbury Park Head of school" userId="98f21d22-2ec0-42d9-998b-691a5d1d15be" providerId="ADAL" clId="{A6C5D8C5-367C-44C9-B8EA-7068FB0868A5}" dt="2021-06-25T14:01:58.919" v="664" actId="255"/>
          <ac:spMkLst>
            <pc:docMk/>
            <pc:sldMk cId="329131123" sldId="273"/>
            <ac:spMk id="2" creationId="{00000000-0000-0000-0000-000000000000}"/>
          </ac:spMkLst>
        </pc:spChg>
        <pc:picChg chg="mod">
          <ac:chgData name="Badbury Park Head of school" userId="98f21d22-2ec0-42d9-998b-691a5d1d15be" providerId="ADAL" clId="{A6C5D8C5-367C-44C9-B8EA-7068FB0868A5}" dt="2021-06-25T13:25:13.950" v="50" actId="14861"/>
          <ac:picMkLst>
            <pc:docMk/>
            <pc:sldMk cId="329131123" sldId="273"/>
            <ac:picMk id="4" creationId="{364E0015-E689-4FD0-B23C-8B05785D34C4}"/>
          </ac:picMkLst>
        </pc:picChg>
        <pc:picChg chg="mod">
          <ac:chgData name="Badbury Park Head of school" userId="98f21d22-2ec0-42d9-998b-691a5d1d15be" providerId="ADAL" clId="{A6C5D8C5-367C-44C9-B8EA-7068FB0868A5}" dt="2021-06-25T13:25:03.301" v="47" actId="14861"/>
          <ac:picMkLst>
            <pc:docMk/>
            <pc:sldMk cId="329131123" sldId="273"/>
            <ac:picMk id="6" creationId="{015FA3B1-8768-41CD-BEAE-529FB2E58B2C}"/>
          </ac:picMkLst>
        </pc:picChg>
        <pc:picChg chg="mod">
          <ac:chgData name="Badbury Park Head of school" userId="98f21d22-2ec0-42d9-998b-691a5d1d15be" providerId="ADAL" clId="{A6C5D8C5-367C-44C9-B8EA-7068FB0868A5}" dt="2021-06-25T13:25:06.998" v="48" actId="14861"/>
          <ac:picMkLst>
            <pc:docMk/>
            <pc:sldMk cId="329131123" sldId="273"/>
            <ac:picMk id="8" creationId="{F524B338-46D5-465D-818D-21C22E3D6D7A}"/>
          </ac:picMkLst>
        </pc:picChg>
        <pc:picChg chg="mod">
          <ac:chgData name="Badbury Park Head of school" userId="98f21d22-2ec0-42d9-998b-691a5d1d15be" providerId="ADAL" clId="{A6C5D8C5-367C-44C9-B8EA-7068FB0868A5}" dt="2021-06-25T13:25:18.756" v="51" actId="14861"/>
          <ac:picMkLst>
            <pc:docMk/>
            <pc:sldMk cId="329131123" sldId="273"/>
            <ac:picMk id="10" creationId="{6D96775F-BC58-4ACE-AEC9-D0D845785723}"/>
          </ac:picMkLst>
        </pc:picChg>
        <pc:picChg chg="mod">
          <ac:chgData name="Badbury Park Head of school" userId="98f21d22-2ec0-42d9-998b-691a5d1d15be" providerId="ADAL" clId="{A6C5D8C5-367C-44C9-B8EA-7068FB0868A5}" dt="2021-06-25T13:24:59.380" v="46" actId="14861"/>
          <ac:picMkLst>
            <pc:docMk/>
            <pc:sldMk cId="329131123" sldId="273"/>
            <ac:picMk id="12" creationId="{651D3FA5-83AF-48F6-8569-8B04D1A097CD}"/>
          </ac:picMkLst>
        </pc:picChg>
        <pc:picChg chg="mod">
          <ac:chgData name="Badbury Park Head of school" userId="98f21d22-2ec0-42d9-998b-691a5d1d15be" providerId="ADAL" clId="{A6C5D8C5-367C-44C9-B8EA-7068FB0868A5}" dt="2021-06-25T13:24:55.522" v="45" actId="14861"/>
          <ac:picMkLst>
            <pc:docMk/>
            <pc:sldMk cId="329131123" sldId="273"/>
            <ac:picMk id="14" creationId="{2915B32A-C301-428D-8517-9A721EBB245C}"/>
          </ac:picMkLst>
        </pc:picChg>
        <pc:picChg chg="mod">
          <ac:chgData name="Badbury Park Head of school" userId="98f21d22-2ec0-42d9-998b-691a5d1d15be" providerId="ADAL" clId="{A6C5D8C5-367C-44C9-B8EA-7068FB0868A5}" dt="2021-06-25T13:25:10.533" v="49" actId="14861"/>
          <ac:picMkLst>
            <pc:docMk/>
            <pc:sldMk cId="329131123" sldId="273"/>
            <ac:picMk id="16" creationId="{23A9054F-ECA3-4556-A839-B47A0367A5D7}"/>
          </ac:picMkLst>
        </pc:picChg>
      </pc:sldChg>
      <pc:sldChg chg="modSp mod">
        <pc:chgData name="Badbury Park Head of school" userId="98f21d22-2ec0-42d9-998b-691a5d1d15be" providerId="ADAL" clId="{A6C5D8C5-367C-44C9-B8EA-7068FB0868A5}" dt="2021-06-25T14:11:47.180" v="697" actId="20577"/>
        <pc:sldMkLst>
          <pc:docMk/>
          <pc:sldMk cId="4217062210" sldId="276"/>
        </pc:sldMkLst>
        <pc:spChg chg="mod">
          <ac:chgData name="Badbury Park Head of school" userId="98f21d22-2ec0-42d9-998b-691a5d1d15be" providerId="ADAL" clId="{A6C5D8C5-367C-44C9-B8EA-7068FB0868A5}" dt="2021-06-25T14:11:47.180" v="697" actId="20577"/>
          <ac:spMkLst>
            <pc:docMk/>
            <pc:sldMk cId="4217062210" sldId="276"/>
            <ac:spMk id="2" creationId="{832D30CC-C568-484A-8CEF-ACA734A3439B}"/>
          </ac:spMkLst>
        </pc:spChg>
        <pc:picChg chg="mod">
          <ac:chgData name="Badbury Park Head of school" userId="98f21d22-2ec0-42d9-998b-691a5d1d15be" providerId="ADAL" clId="{A6C5D8C5-367C-44C9-B8EA-7068FB0868A5}" dt="2021-06-25T13:25:28.413" v="52" actId="14861"/>
          <ac:picMkLst>
            <pc:docMk/>
            <pc:sldMk cId="4217062210" sldId="276"/>
            <ac:picMk id="5" creationId="{B78CB767-7D19-4217-B1A7-8557A837E8F7}"/>
          </ac:picMkLst>
        </pc:picChg>
      </pc:sldChg>
      <pc:sldChg chg="addSp modSp mod">
        <pc:chgData name="Badbury Park Head of school" userId="98f21d22-2ec0-42d9-998b-691a5d1d15be" providerId="ADAL" clId="{A6C5D8C5-367C-44C9-B8EA-7068FB0868A5}" dt="2021-06-25T14:01:34.074" v="663" actId="1076"/>
        <pc:sldMkLst>
          <pc:docMk/>
          <pc:sldMk cId="521566716" sldId="277"/>
        </pc:sldMkLst>
        <pc:spChg chg="mod">
          <ac:chgData name="Badbury Park Head of school" userId="98f21d22-2ec0-42d9-998b-691a5d1d15be" providerId="ADAL" clId="{A6C5D8C5-367C-44C9-B8EA-7068FB0868A5}" dt="2021-06-25T14:01:30.531" v="662" actId="255"/>
          <ac:spMkLst>
            <pc:docMk/>
            <pc:sldMk cId="521566716" sldId="277"/>
            <ac:spMk id="8" creationId="{00000000-0000-0000-0000-000000000000}"/>
          </ac:spMkLst>
        </pc:spChg>
        <pc:picChg chg="mod">
          <ac:chgData name="Badbury Park Head of school" userId="98f21d22-2ec0-42d9-998b-691a5d1d15be" providerId="ADAL" clId="{A6C5D8C5-367C-44C9-B8EA-7068FB0868A5}" dt="2021-06-25T14:01:24.960" v="661" actId="1076"/>
          <ac:picMkLst>
            <pc:docMk/>
            <pc:sldMk cId="521566716" sldId="277"/>
            <ac:picMk id="4" creationId="{C9DE06D0-258D-4FB5-8772-646129BE1995}"/>
          </ac:picMkLst>
        </pc:picChg>
        <pc:picChg chg="add mod">
          <ac:chgData name="Badbury Park Head of school" userId="98f21d22-2ec0-42d9-998b-691a5d1d15be" providerId="ADAL" clId="{A6C5D8C5-367C-44C9-B8EA-7068FB0868A5}" dt="2021-06-25T14:01:34.074" v="663" actId="1076"/>
          <ac:picMkLst>
            <pc:docMk/>
            <pc:sldMk cId="521566716" sldId="277"/>
            <ac:picMk id="5" creationId="{912389DE-2D86-4209-9213-0448D58F68D1}"/>
          </ac:picMkLst>
        </pc:picChg>
        <pc:picChg chg="mod">
          <ac:chgData name="Badbury Park Head of school" userId="98f21d22-2ec0-42d9-998b-691a5d1d15be" providerId="ADAL" clId="{A6C5D8C5-367C-44C9-B8EA-7068FB0868A5}" dt="2021-06-25T13:59:24.694" v="555" actId="14100"/>
          <ac:picMkLst>
            <pc:docMk/>
            <pc:sldMk cId="521566716" sldId="277"/>
            <ac:picMk id="6" creationId="{F36347F1-E67C-49EF-BC6A-DE9B42997CF4}"/>
          </ac:picMkLst>
        </pc:picChg>
      </pc:sldChg>
    </pc:docChg>
  </pc:docChgLst>
  <pc:docChgLst>
    <pc:chgData name="Badbury Park Head of school" userId="98f21d22-2ec0-42d9-998b-691a5d1d15be" providerId="ADAL" clId="{04067D95-5409-4BD7-B896-D7CC6B09B1F6}"/>
    <pc:docChg chg="undo custSel addSld delSld modSld">
      <pc:chgData name="Badbury Park Head of school" userId="98f21d22-2ec0-42d9-998b-691a5d1d15be" providerId="ADAL" clId="{04067D95-5409-4BD7-B896-D7CC6B09B1F6}" dt="2021-04-28T13:47:51.134" v="687" actId="20577"/>
      <pc:docMkLst>
        <pc:docMk/>
      </pc:docMkLst>
      <pc:sldChg chg="addSp delSp modSp mod">
        <pc:chgData name="Badbury Park Head of school" userId="98f21d22-2ec0-42d9-998b-691a5d1d15be" providerId="ADAL" clId="{04067D95-5409-4BD7-B896-D7CC6B09B1F6}" dt="2021-04-28T13:39:46.346" v="423" actId="1076"/>
        <pc:sldMkLst>
          <pc:docMk/>
          <pc:sldMk cId="1490701453" sldId="256"/>
        </pc:sldMkLst>
        <pc:spChg chg="mod">
          <ac:chgData name="Badbury Park Head of school" userId="98f21d22-2ec0-42d9-998b-691a5d1d15be" providerId="ADAL" clId="{04067D95-5409-4BD7-B896-D7CC6B09B1F6}" dt="2021-04-28T13:39:12.880" v="417" actId="20577"/>
          <ac:spMkLst>
            <pc:docMk/>
            <pc:sldMk cId="1490701453" sldId="256"/>
            <ac:spMk id="2" creationId="{00000000-0000-0000-0000-000000000000}"/>
          </ac:spMkLst>
        </pc:spChg>
        <pc:spChg chg="mod">
          <ac:chgData name="Badbury Park Head of school" userId="98f21d22-2ec0-42d9-998b-691a5d1d15be" providerId="ADAL" clId="{04067D95-5409-4BD7-B896-D7CC6B09B1F6}" dt="2021-04-28T13:29:52.277" v="12" actId="20577"/>
          <ac:spMkLst>
            <pc:docMk/>
            <pc:sldMk cId="1490701453" sldId="256"/>
            <ac:spMk id="3" creationId="{00000000-0000-0000-0000-000000000000}"/>
          </ac:spMkLst>
        </pc:spChg>
        <pc:picChg chg="add mod">
          <ac:chgData name="Badbury Park Head of school" userId="98f21d22-2ec0-42d9-998b-691a5d1d15be" providerId="ADAL" clId="{04067D95-5409-4BD7-B896-D7CC6B09B1F6}" dt="2021-04-28T13:39:46.346" v="423" actId="1076"/>
          <ac:picMkLst>
            <pc:docMk/>
            <pc:sldMk cId="1490701453" sldId="256"/>
            <ac:picMk id="5" creationId="{6625B763-DD0F-4E8F-89D7-7AEEE2B5BDB3}"/>
          </ac:picMkLst>
        </pc:picChg>
        <pc:picChg chg="add del mod">
          <ac:chgData name="Badbury Park Head of school" userId="98f21d22-2ec0-42d9-998b-691a5d1d15be" providerId="ADAL" clId="{04067D95-5409-4BD7-B896-D7CC6B09B1F6}" dt="2021-04-28T13:38:51.472" v="400" actId="478"/>
          <ac:picMkLst>
            <pc:docMk/>
            <pc:sldMk cId="1490701453" sldId="256"/>
            <ac:picMk id="6" creationId="{4D25DD82-2AC7-4806-86DB-3959CFD513EA}"/>
          </ac:picMkLst>
        </pc:picChg>
        <pc:picChg chg="add mod">
          <ac:chgData name="Badbury Park Head of school" userId="98f21d22-2ec0-42d9-998b-691a5d1d15be" providerId="ADAL" clId="{04067D95-5409-4BD7-B896-D7CC6B09B1F6}" dt="2021-04-28T13:39:43.980" v="422" actId="1076"/>
          <ac:picMkLst>
            <pc:docMk/>
            <pc:sldMk cId="1490701453" sldId="256"/>
            <ac:picMk id="7" creationId="{DF891834-AC60-482D-8070-EE6281F38AC9}"/>
          </ac:picMkLst>
        </pc:picChg>
      </pc:sldChg>
      <pc:sldChg chg="modSp mod modAnim">
        <pc:chgData name="Badbury Park Head of school" userId="98f21d22-2ec0-42d9-998b-691a5d1d15be" providerId="ADAL" clId="{04067D95-5409-4BD7-B896-D7CC6B09B1F6}" dt="2021-04-28T13:31:07.962" v="85" actId="27636"/>
        <pc:sldMkLst>
          <pc:docMk/>
          <pc:sldMk cId="1847845665" sldId="258"/>
        </pc:sldMkLst>
        <pc:spChg chg="mod">
          <ac:chgData name="Badbury Park Head of school" userId="98f21d22-2ec0-42d9-998b-691a5d1d15be" providerId="ADAL" clId="{04067D95-5409-4BD7-B896-D7CC6B09B1F6}" dt="2021-04-28T13:31:07.962" v="85" actId="27636"/>
          <ac:spMkLst>
            <pc:docMk/>
            <pc:sldMk cId="1847845665" sldId="258"/>
            <ac:spMk id="3" creationId="{00000000-0000-0000-0000-000000000000}"/>
          </ac:spMkLst>
        </pc:spChg>
      </pc:sldChg>
      <pc:sldChg chg="modSp mod modAnim">
        <pc:chgData name="Badbury Park Head of school" userId="98f21d22-2ec0-42d9-998b-691a5d1d15be" providerId="ADAL" clId="{04067D95-5409-4BD7-B896-D7CC6B09B1F6}" dt="2021-04-28T13:47:51.134" v="687" actId="20577"/>
        <pc:sldMkLst>
          <pc:docMk/>
          <pc:sldMk cId="1361527734" sldId="261"/>
        </pc:sldMkLst>
        <pc:spChg chg="mod">
          <ac:chgData name="Badbury Park Head of school" userId="98f21d22-2ec0-42d9-998b-691a5d1d15be" providerId="ADAL" clId="{04067D95-5409-4BD7-B896-D7CC6B09B1F6}" dt="2021-04-28T13:47:51.134" v="687" actId="20577"/>
          <ac:spMkLst>
            <pc:docMk/>
            <pc:sldMk cId="1361527734" sldId="261"/>
            <ac:spMk id="7" creationId="{00000000-0000-0000-0000-000000000000}"/>
          </ac:spMkLst>
        </pc:spChg>
      </pc:sldChg>
      <pc:sldChg chg="modSp mod">
        <pc:chgData name="Badbury Park Head of school" userId="98f21d22-2ec0-42d9-998b-691a5d1d15be" providerId="ADAL" clId="{04067D95-5409-4BD7-B896-D7CC6B09B1F6}" dt="2021-04-28T13:29:37.102" v="2" actId="27636"/>
        <pc:sldMkLst>
          <pc:docMk/>
          <pc:sldMk cId="137832098" sldId="262"/>
        </pc:sldMkLst>
        <pc:spChg chg="mod">
          <ac:chgData name="Badbury Park Head of school" userId="98f21d22-2ec0-42d9-998b-691a5d1d15be" providerId="ADAL" clId="{04067D95-5409-4BD7-B896-D7CC6B09B1F6}" dt="2021-04-28T13:29:37.102" v="2" actId="27636"/>
          <ac:spMkLst>
            <pc:docMk/>
            <pc:sldMk cId="137832098" sldId="262"/>
            <ac:spMk id="5" creationId="{00000000-0000-0000-0000-000000000000}"/>
          </ac:spMkLst>
        </pc:spChg>
      </pc:sldChg>
      <pc:sldChg chg="modSp mod">
        <pc:chgData name="Badbury Park Head of school" userId="98f21d22-2ec0-42d9-998b-691a5d1d15be" providerId="ADAL" clId="{04067D95-5409-4BD7-B896-D7CC6B09B1F6}" dt="2021-04-28T13:29:37.111" v="3" actId="27636"/>
        <pc:sldMkLst>
          <pc:docMk/>
          <pc:sldMk cId="1708588649" sldId="265"/>
        </pc:sldMkLst>
        <pc:spChg chg="mod">
          <ac:chgData name="Badbury Park Head of school" userId="98f21d22-2ec0-42d9-998b-691a5d1d15be" providerId="ADAL" clId="{04067D95-5409-4BD7-B896-D7CC6B09B1F6}" dt="2021-04-28T13:29:37.111" v="3" actId="27636"/>
          <ac:spMkLst>
            <pc:docMk/>
            <pc:sldMk cId="1708588649" sldId="265"/>
            <ac:spMk id="3" creationId="{00000000-0000-0000-0000-000000000000}"/>
          </ac:spMkLst>
        </pc:spChg>
      </pc:sldChg>
      <pc:sldChg chg="modSp mod">
        <pc:chgData name="Badbury Park Head of school" userId="98f21d22-2ec0-42d9-998b-691a5d1d15be" providerId="ADAL" clId="{04067D95-5409-4BD7-B896-D7CC6B09B1F6}" dt="2021-04-28T13:29:37.144" v="5" actId="27636"/>
        <pc:sldMkLst>
          <pc:docMk/>
          <pc:sldMk cId="700346183" sldId="268"/>
        </pc:sldMkLst>
        <pc:spChg chg="mod">
          <ac:chgData name="Badbury Park Head of school" userId="98f21d22-2ec0-42d9-998b-691a5d1d15be" providerId="ADAL" clId="{04067D95-5409-4BD7-B896-D7CC6B09B1F6}" dt="2021-04-28T13:29:37.144" v="5" actId="27636"/>
          <ac:spMkLst>
            <pc:docMk/>
            <pc:sldMk cId="700346183" sldId="268"/>
            <ac:spMk id="3" creationId="{00000000-0000-0000-0000-000000000000}"/>
          </ac:spMkLst>
        </pc:spChg>
      </pc:sldChg>
      <pc:sldChg chg="modSp mod">
        <pc:chgData name="Badbury Park Head of school" userId="98f21d22-2ec0-42d9-998b-691a5d1d15be" providerId="ADAL" clId="{04067D95-5409-4BD7-B896-D7CC6B09B1F6}" dt="2021-04-28T13:29:37.090" v="1" actId="27636"/>
        <pc:sldMkLst>
          <pc:docMk/>
          <pc:sldMk cId="329131123" sldId="273"/>
        </pc:sldMkLst>
        <pc:spChg chg="mod">
          <ac:chgData name="Badbury Park Head of school" userId="98f21d22-2ec0-42d9-998b-691a5d1d15be" providerId="ADAL" clId="{04067D95-5409-4BD7-B896-D7CC6B09B1F6}" dt="2021-04-28T13:29:37.090" v="1" actId="27636"/>
          <ac:spMkLst>
            <pc:docMk/>
            <pc:sldMk cId="329131123" sldId="273"/>
            <ac:spMk id="2" creationId="{00000000-0000-0000-0000-000000000000}"/>
          </ac:spMkLst>
        </pc:spChg>
      </pc:sldChg>
      <pc:sldChg chg="addSp delSp modSp mod modAnim">
        <pc:chgData name="Badbury Park Head of school" userId="98f21d22-2ec0-42d9-998b-691a5d1d15be" providerId="ADAL" clId="{04067D95-5409-4BD7-B896-D7CC6B09B1F6}" dt="2021-04-28T13:38:09.926" v="395" actId="20577"/>
        <pc:sldMkLst>
          <pc:docMk/>
          <pc:sldMk cId="4226646278" sldId="275"/>
        </pc:sldMkLst>
        <pc:spChg chg="mod">
          <ac:chgData name="Badbury Park Head of school" userId="98f21d22-2ec0-42d9-998b-691a5d1d15be" providerId="ADAL" clId="{04067D95-5409-4BD7-B896-D7CC6B09B1F6}" dt="2021-04-28T13:32:07.712" v="116" actId="20577"/>
          <ac:spMkLst>
            <pc:docMk/>
            <pc:sldMk cId="4226646278" sldId="275"/>
            <ac:spMk id="2" creationId="{00000000-0000-0000-0000-000000000000}"/>
          </ac:spMkLst>
        </pc:spChg>
        <pc:spChg chg="mod">
          <ac:chgData name="Badbury Park Head of school" userId="98f21d22-2ec0-42d9-998b-691a5d1d15be" providerId="ADAL" clId="{04067D95-5409-4BD7-B896-D7CC6B09B1F6}" dt="2021-04-28T13:36:53.336" v="388" actId="20577"/>
          <ac:spMkLst>
            <pc:docMk/>
            <pc:sldMk cId="4226646278" sldId="275"/>
            <ac:spMk id="3" creationId="{00000000-0000-0000-0000-000000000000}"/>
          </ac:spMkLst>
        </pc:spChg>
        <pc:picChg chg="add mod">
          <ac:chgData name="Badbury Park Head of school" userId="98f21d22-2ec0-42d9-998b-691a5d1d15be" providerId="ADAL" clId="{04067D95-5409-4BD7-B896-D7CC6B09B1F6}" dt="2021-04-28T13:35:15.115" v="369" actId="1076"/>
          <ac:picMkLst>
            <pc:docMk/>
            <pc:sldMk cId="4226646278" sldId="275"/>
            <ac:picMk id="4" creationId="{127125B7-A126-4DD8-B3B2-19FC1D6F9F61}"/>
          </ac:picMkLst>
        </pc:picChg>
        <pc:picChg chg="del">
          <ac:chgData name="Badbury Park Head of school" userId="98f21d22-2ec0-42d9-998b-691a5d1d15be" providerId="ADAL" clId="{04067D95-5409-4BD7-B896-D7CC6B09B1F6}" dt="2021-04-28T13:32:54.036" v="252" actId="478"/>
          <ac:picMkLst>
            <pc:docMk/>
            <pc:sldMk cId="4226646278" sldId="275"/>
            <ac:picMk id="6" creationId="{6FB52E43-DD9D-4963-84D1-64637F019547}"/>
          </ac:picMkLst>
        </pc:picChg>
        <pc:picChg chg="add mod">
          <ac:chgData name="Badbury Park Head of school" userId="98f21d22-2ec0-42d9-998b-691a5d1d15be" providerId="ADAL" clId="{04067D95-5409-4BD7-B896-D7CC6B09B1F6}" dt="2021-04-28T13:36:37.094" v="374" actId="1076"/>
          <ac:picMkLst>
            <pc:docMk/>
            <pc:sldMk cId="4226646278" sldId="275"/>
            <ac:picMk id="7" creationId="{10F4AD17-7D5A-45B5-AB8B-241389334F77}"/>
          </ac:picMkLst>
        </pc:picChg>
      </pc:sldChg>
      <pc:sldChg chg="modSp del mod">
        <pc:chgData name="Badbury Park Head of school" userId="98f21d22-2ec0-42d9-998b-691a5d1d15be" providerId="ADAL" clId="{04067D95-5409-4BD7-B896-D7CC6B09B1F6}" dt="2021-04-28T13:40:29.180" v="427" actId="2696"/>
        <pc:sldMkLst>
          <pc:docMk/>
          <pc:sldMk cId="1753046459" sldId="276"/>
        </pc:sldMkLst>
        <pc:spChg chg="mod">
          <ac:chgData name="Badbury Park Head of school" userId="98f21d22-2ec0-42d9-998b-691a5d1d15be" providerId="ADAL" clId="{04067D95-5409-4BD7-B896-D7CC6B09B1F6}" dt="2021-04-28T13:40:18.979" v="426" actId="1076"/>
          <ac:spMkLst>
            <pc:docMk/>
            <pc:sldMk cId="1753046459" sldId="276"/>
            <ac:spMk id="6" creationId="{00000000-0000-0000-0000-000000000000}"/>
          </ac:spMkLst>
        </pc:spChg>
      </pc:sldChg>
      <pc:sldChg chg="modSp add del mod">
        <pc:chgData name="Badbury Park Head of school" userId="98f21d22-2ec0-42d9-998b-691a5d1d15be" providerId="ADAL" clId="{04067D95-5409-4BD7-B896-D7CC6B09B1F6}" dt="2021-04-28T13:38:09.572" v="394"/>
        <pc:sldMkLst>
          <pc:docMk/>
          <pc:sldMk cId="2825780070" sldId="286"/>
        </pc:sldMkLst>
        <pc:spChg chg="mod">
          <ac:chgData name="Badbury Park Head of school" userId="98f21d22-2ec0-42d9-998b-691a5d1d15be" providerId="ADAL" clId="{04067D95-5409-4BD7-B896-D7CC6B09B1F6}" dt="2021-04-28T13:38:08.253" v="393" actId="6549"/>
          <ac:spMkLst>
            <pc:docMk/>
            <pc:sldMk cId="2825780070" sldId="286"/>
            <ac:spMk id="6" creationId="{00000000-0000-0000-0000-000000000000}"/>
          </ac:spMkLst>
        </pc:spChg>
      </pc:sldChg>
    </pc:docChg>
  </pc:docChgLst>
  <pc:docChgLst>
    <pc:chgData name="Amy Boase" userId="4e63e4d4-26b1-4fd3-a9ea-edfed8e44fe7" providerId="ADAL" clId="{2AEF799F-DA15-4186-A5C1-5892F8920A4B}"/>
    <pc:docChg chg="custSel modSld">
      <pc:chgData name="Amy Boase" userId="4e63e4d4-26b1-4fd3-a9ea-edfed8e44fe7" providerId="ADAL" clId="{2AEF799F-DA15-4186-A5C1-5892F8920A4B}" dt="2021-03-21T12:54:45.373" v="566" actId="1076"/>
      <pc:docMkLst>
        <pc:docMk/>
      </pc:docMkLst>
      <pc:sldChg chg="addSp delSp modSp mod">
        <pc:chgData name="Amy Boase" userId="4e63e4d4-26b1-4fd3-a9ea-edfed8e44fe7" providerId="ADAL" clId="{2AEF799F-DA15-4186-A5C1-5892F8920A4B}" dt="2021-03-21T12:31:38.990" v="91" actId="1076"/>
        <pc:sldMkLst>
          <pc:docMk/>
          <pc:sldMk cId="1847845665" sldId="258"/>
        </pc:sldMkLst>
        <pc:picChg chg="add mod modCrop">
          <ac:chgData name="Amy Boase" userId="4e63e4d4-26b1-4fd3-a9ea-edfed8e44fe7" providerId="ADAL" clId="{2AEF799F-DA15-4186-A5C1-5892F8920A4B}" dt="2021-03-21T12:31:38.990" v="91" actId="1076"/>
          <ac:picMkLst>
            <pc:docMk/>
            <pc:sldMk cId="1847845665" sldId="258"/>
            <ac:picMk id="5" creationId="{72DAE590-5DC8-40F5-8CAB-D79D61C0E691}"/>
          </ac:picMkLst>
        </pc:picChg>
        <pc:picChg chg="mod">
          <ac:chgData name="Amy Boase" userId="4e63e4d4-26b1-4fd3-a9ea-edfed8e44fe7" providerId="ADAL" clId="{2AEF799F-DA15-4186-A5C1-5892F8920A4B}" dt="2021-03-21T12:31:31.450" v="88" actId="1076"/>
          <ac:picMkLst>
            <pc:docMk/>
            <pc:sldMk cId="1847845665" sldId="258"/>
            <ac:picMk id="9" creationId="{0CFD1659-CADC-4245-B5B1-C71A858A6A7E}"/>
          </ac:picMkLst>
        </pc:picChg>
        <pc:picChg chg="del">
          <ac:chgData name="Amy Boase" userId="4e63e4d4-26b1-4fd3-a9ea-edfed8e44fe7" providerId="ADAL" clId="{2AEF799F-DA15-4186-A5C1-5892F8920A4B}" dt="2021-03-21T12:24:32.107" v="6" actId="478"/>
          <ac:picMkLst>
            <pc:docMk/>
            <pc:sldMk cId="1847845665" sldId="258"/>
            <ac:picMk id="11" creationId="{56F304D0-CBB6-41F0-AED4-185EE3C0145D}"/>
          </ac:picMkLst>
        </pc:picChg>
      </pc:sldChg>
      <pc:sldChg chg="addSp delSp modSp mod delAnim">
        <pc:chgData name="Amy Boase" userId="4e63e4d4-26b1-4fd3-a9ea-edfed8e44fe7" providerId="ADAL" clId="{2AEF799F-DA15-4186-A5C1-5892F8920A4B}" dt="2021-03-21T12:36:58.841" v="140" actId="1076"/>
        <pc:sldMkLst>
          <pc:docMk/>
          <pc:sldMk cId="24641524" sldId="259"/>
        </pc:sldMkLst>
        <pc:picChg chg="del">
          <ac:chgData name="Amy Boase" userId="4e63e4d4-26b1-4fd3-a9ea-edfed8e44fe7" providerId="ADAL" clId="{2AEF799F-DA15-4186-A5C1-5892F8920A4B}" dt="2021-03-21T12:36:45.875" v="135" actId="478"/>
          <ac:picMkLst>
            <pc:docMk/>
            <pc:sldMk cId="24641524" sldId="259"/>
            <ac:picMk id="13" creationId="{00000000-0000-0000-0000-000000000000}"/>
          </ac:picMkLst>
        </pc:picChg>
        <pc:picChg chg="add mod">
          <ac:chgData name="Amy Boase" userId="4e63e4d4-26b1-4fd3-a9ea-edfed8e44fe7" providerId="ADAL" clId="{2AEF799F-DA15-4186-A5C1-5892F8920A4B}" dt="2021-03-21T12:36:58.841" v="140" actId="1076"/>
          <ac:picMkLst>
            <pc:docMk/>
            <pc:sldMk cId="24641524" sldId="259"/>
            <ac:picMk id="16" creationId="{97EB01FB-3404-462F-9D9D-AD7A80475E25}"/>
          </ac:picMkLst>
        </pc:picChg>
      </pc:sldChg>
      <pc:sldChg chg="addSp delSp modSp mod addCm delCm">
        <pc:chgData name="Amy Boase" userId="4e63e4d4-26b1-4fd3-a9ea-edfed8e44fe7" providerId="ADAL" clId="{2AEF799F-DA15-4186-A5C1-5892F8920A4B}" dt="2021-03-21T12:38:23.375" v="153" actId="1076"/>
        <pc:sldMkLst>
          <pc:docMk/>
          <pc:sldMk cId="480891684" sldId="260"/>
        </pc:sldMkLst>
        <pc:picChg chg="del">
          <ac:chgData name="Amy Boase" userId="4e63e4d4-26b1-4fd3-a9ea-edfed8e44fe7" providerId="ADAL" clId="{2AEF799F-DA15-4186-A5C1-5892F8920A4B}" dt="2021-03-21T12:37:47.124" v="143" actId="478"/>
          <ac:picMkLst>
            <pc:docMk/>
            <pc:sldMk cId="480891684" sldId="260"/>
            <ac:picMk id="5" creationId="{B22D479C-1105-413E-9952-9394ACE33EB0}"/>
          </ac:picMkLst>
        </pc:picChg>
        <pc:picChg chg="add mod modCrop">
          <ac:chgData name="Amy Boase" userId="4e63e4d4-26b1-4fd3-a9ea-edfed8e44fe7" providerId="ADAL" clId="{2AEF799F-DA15-4186-A5C1-5892F8920A4B}" dt="2021-03-21T12:38:23.375" v="153" actId="1076"/>
          <ac:picMkLst>
            <pc:docMk/>
            <pc:sldMk cId="480891684" sldId="260"/>
            <ac:picMk id="6" creationId="{6FB52E43-DD9D-4963-84D1-64637F019547}"/>
          </ac:picMkLst>
        </pc:picChg>
      </pc:sldChg>
      <pc:sldChg chg="modSp mod modAnim">
        <pc:chgData name="Amy Boase" userId="4e63e4d4-26b1-4fd3-a9ea-edfed8e44fe7" providerId="ADAL" clId="{2AEF799F-DA15-4186-A5C1-5892F8920A4B}" dt="2021-03-21T12:46:49.376" v="544" actId="20577"/>
        <pc:sldMkLst>
          <pc:docMk/>
          <pc:sldMk cId="1361527734" sldId="261"/>
        </pc:sldMkLst>
        <pc:spChg chg="mod">
          <ac:chgData name="Amy Boase" userId="4e63e4d4-26b1-4fd3-a9ea-edfed8e44fe7" providerId="ADAL" clId="{2AEF799F-DA15-4186-A5C1-5892F8920A4B}" dt="2021-03-21T12:45:39.238" v="451" actId="1076"/>
          <ac:spMkLst>
            <pc:docMk/>
            <pc:sldMk cId="1361527734" sldId="261"/>
            <ac:spMk id="2" creationId="{00000000-0000-0000-0000-000000000000}"/>
          </ac:spMkLst>
        </pc:spChg>
        <pc:spChg chg="mod">
          <ac:chgData name="Amy Boase" userId="4e63e4d4-26b1-4fd3-a9ea-edfed8e44fe7" providerId="ADAL" clId="{2AEF799F-DA15-4186-A5C1-5892F8920A4B}" dt="2021-03-21T12:46:49.376" v="544" actId="20577"/>
          <ac:spMkLst>
            <pc:docMk/>
            <pc:sldMk cId="1361527734" sldId="261"/>
            <ac:spMk id="7" creationId="{00000000-0000-0000-0000-000000000000}"/>
          </ac:spMkLst>
        </pc:spChg>
      </pc:sldChg>
      <pc:sldChg chg="addSp delSp modSp mod delAnim">
        <pc:chgData name="Amy Boase" userId="4e63e4d4-26b1-4fd3-a9ea-edfed8e44fe7" providerId="ADAL" clId="{2AEF799F-DA15-4186-A5C1-5892F8920A4B}" dt="2021-03-21T12:31:59.728" v="98" actId="1076"/>
        <pc:sldMkLst>
          <pc:docMk/>
          <pc:sldMk cId="137832098" sldId="262"/>
        </pc:sldMkLst>
        <pc:picChg chg="add mod">
          <ac:chgData name="Amy Boase" userId="4e63e4d4-26b1-4fd3-a9ea-edfed8e44fe7" providerId="ADAL" clId="{2AEF799F-DA15-4186-A5C1-5892F8920A4B}" dt="2021-03-21T12:31:59.728" v="98" actId="1076"/>
          <ac:picMkLst>
            <pc:docMk/>
            <pc:sldMk cId="137832098" sldId="262"/>
            <ac:picMk id="4" creationId="{CAAE1993-8483-4682-93DF-EDCA13A5D66A}"/>
          </ac:picMkLst>
        </pc:picChg>
        <pc:picChg chg="del mod">
          <ac:chgData name="Amy Boase" userId="4e63e4d4-26b1-4fd3-a9ea-edfed8e44fe7" providerId="ADAL" clId="{2AEF799F-DA15-4186-A5C1-5892F8920A4B}" dt="2021-03-21T12:24:36.055" v="8" actId="478"/>
          <ac:picMkLst>
            <pc:docMk/>
            <pc:sldMk cId="137832098" sldId="262"/>
            <ac:picMk id="6" creationId="{39703026-E838-48D0-B0F4-CD73A8CB51C1}"/>
          </ac:picMkLst>
        </pc:picChg>
      </pc:sldChg>
      <pc:sldChg chg="addSp delSp modSp mod">
        <pc:chgData name="Amy Boase" userId="4e63e4d4-26b1-4fd3-a9ea-edfed8e44fe7" providerId="ADAL" clId="{2AEF799F-DA15-4186-A5C1-5892F8920A4B}" dt="2021-03-21T12:35:43.662" v="132" actId="732"/>
        <pc:sldMkLst>
          <pc:docMk/>
          <pc:sldMk cId="140843896" sldId="266"/>
        </pc:sldMkLst>
        <pc:picChg chg="del">
          <ac:chgData name="Amy Boase" userId="4e63e4d4-26b1-4fd3-a9ea-edfed8e44fe7" providerId="ADAL" clId="{2AEF799F-DA15-4186-A5C1-5892F8920A4B}" dt="2021-03-21T12:24:45.535" v="9" actId="478"/>
          <ac:picMkLst>
            <pc:docMk/>
            <pc:sldMk cId="140843896" sldId="266"/>
            <ac:picMk id="5" creationId="{97F0B468-0EA3-4150-9459-ED64673A71F2}"/>
          </ac:picMkLst>
        </pc:picChg>
        <pc:picChg chg="del mod">
          <ac:chgData name="Amy Boase" userId="4e63e4d4-26b1-4fd3-a9ea-edfed8e44fe7" providerId="ADAL" clId="{2AEF799F-DA15-4186-A5C1-5892F8920A4B}" dt="2021-03-21T12:34:25.833" v="110" actId="478"/>
          <ac:picMkLst>
            <pc:docMk/>
            <pc:sldMk cId="140843896" sldId="266"/>
            <ac:picMk id="6" creationId="{32AEBFC8-04D6-4259-BB1A-395616F2FBD1}"/>
          </ac:picMkLst>
        </pc:picChg>
        <pc:picChg chg="add mod modCrop">
          <ac:chgData name="Amy Boase" userId="4e63e4d4-26b1-4fd3-a9ea-edfed8e44fe7" providerId="ADAL" clId="{2AEF799F-DA15-4186-A5C1-5892F8920A4B}" dt="2021-03-21T12:35:31.642" v="128" actId="732"/>
          <ac:picMkLst>
            <pc:docMk/>
            <pc:sldMk cId="140843896" sldId="266"/>
            <ac:picMk id="7" creationId="{27524AC2-055D-4C0E-AB73-0B882E1EB350}"/>
          </ac:picMkLst>
        </pc:picChg>
        <pc:picChg chg="mod modCrop">
          <ac:chgData name="Amy Boase" userId="4e63e4d4-26b1-4fd3-a9ea-edfed8e44fe7" providerId="ADAL" clId="{2AEF799F-DA15-4186-A5C1-5892F8920A4B}" dt="2021-03-21T12:35:18.223" v="125" actId="732"/>
          <ac:picMkLst>
            <pc:docMk/>
            <pc:sldMk cId="140843896" sldId="266"/>
            <ac:picMk id="9" creationId="{39219CF0-0A22-4E56-A549-F653CBA2FDC9}"/>
          </ac:picMkLst>
        </pc:picChg>
        <pc:picChg chg="add mod modCrop">
          <ac:chgData name="Amy Boase" userId="4e63e4d4-26b1-4fd3-a9ea-edfed8e44fe7" providerId="ADAL" clId="{2AEF799F-DA15-4186-A5C1-5892F8920A4B}" dt="2021-03-21T12:35:43.662" v="132" actId="732"/>
          <ac:picMkLst>
            <pc:docMk/>
            <pc:sldMk cId="140843896" sldId="266"/>
            <ac:picMk id="10" creationId="{DC34AA19-B1B4-416F-9F2C-9F7CE19ACED9}"/>
          </ac:picMkLst>
        </pc:picChg>
      </pc:sldChg>
      <pc:sldChg chg="addSp delSp modSp mod">
        <pc:chgData name="Amy Boase" userId="4e63e4d4-26b1-4fd3-a9ea-edfed8e44fe7" providerId="ADAL" clId="{2AEF799F-DA15-4186-A5C1-5892F8920A4B}" dt="2021-03-21T12:51:02.374" v="549" actId="14100"/>
        <pc:sldMkLst>
          <pc:docMk/>
          <pc:sldMk cId="700346183" sldId="268"/>
        </pc:sldMkLst>
        <pc:picChg chg="add mod">
          <ac:chgData name="Amy Boase" userId="4e63e4d4-26b1-4fd3-a9ea-edfed8e44fe7" providerId="ADAL" clId="{2AEF799F-DA15-4186-A5C1-5892F8920A4B}" dt="2021-03-21T12:51:02.374" v="549" actId="14100"/>
          <ac:picMkLst>
            <pc:docMk/>
            <pc:sldMk cId="700346183" sldId="268"/>
            <ac:picMk id="4" creationId="{064DEABF-D324-4347-A5A9-1D9541BFA36F}"/>
          </ac:picMkLst>
        </pc:picChg>
        <pc:picChg chg="del">
          <ac:chgData name="Amy Boase" userId="4e63e4d4-26b1-4fd3-a9ea-edfed8e44fe7" providerId="ADAL" clId="{2AEF799F-DA15-4186-A5C1-5892F8920A4B}" dt="2021-03-21T12:37:25.415" v="141" actId="478"/>
          <ac:picMkLst>
            <pc:docMk/>
            <pc:sldMk cId="700346183" sldId="268"/>
            <ac:picMk id="5" creationId="{1145665A-557E-4675-BA85-D6D05D894F98}"/>
          </ac:picMkLst>
        </pc:picChg>
      </pc:sldChg>
      <pc:sldChg chg="addSp delSp modSp mod">
        <pc:chgData name="Amy Boase" userId="4e63e4d4-26b1-4fd3-a9ea-edfed8e44fe7" providerId="ADAL" clId="{2AEF799F-DA15-4186-A5C1-5892F8920A4B}" dt="2021-03-21T12:54:45.373" v="566" actId="1076"/>
        <pc:sldMkLst>
          <pc:docMk/>
          <pc:sldMk cId="2038766900" sldId="269"/>
        </pc:sldMkLst>
        <pc:picChg chg="del">
          <ac:chgData name="Amy Boase" userId="4e63e4d4-26b1-4fd3-a9ea-edfed8e44fe7" providerId="ADAL" clId="{2AEF799F-DA15-4186-A5C1-5892F8920A4B}" dt="2021-03-21T12:51:36.814" v="550" actId="478"/>
          <ac:picMkLst>
            <pc:docMk/>
            <pc:sldMk cId="2038766900" sldId="269"/>
            <ac:picMk id="5" creationId="{2D91BE7F-9AAC-4C78-852B-EBB5D5487170}"/>
          </ac:picMkLst>
        </pc:picChg>
        <pc:picChg chg="add del mod">
          <ac:chgData name="Amy Boase" userId="4e63e4d4-26b1-4fd3-a9ea-edfed8e44fe7" providerId="ADAL" clId="{2AEF799F-DA15-4186-A5C1-5892F8920A4B}" dt="2021-03-21T12:36:14.573" v="134" actId="478"/>
          <ac:picMkLst>
            <pc:docMk/>
            <pc:sldMk cId="2038766900" sldId="269"/>
            <ac:picMk id="6" creationId="{A03CCCD0-AF59-4563-B5D4-FCF4C514F3EB}"/>
          </ac:picMkLst>
        </pc:picChg>
        <pc:picChg chg="del">
          <ac:chgData name="Amy Boase" userId="4e63e4d4-26b1-4fd3-a9ea-edfed8e44fe7" providerId="ADAL" clId="{2AEF799F-DA15-4186-A5C1-5892F8920A4B}" dt="2021-03-21T12:41:11.526" v="161" actId="478"/>
          <ac:picMkLst>
            <pc:docMk/>
            <pc:sldMk cId="2038766900" sldId="269"/>
            <ac:picMk id="7" creationId="{07F8CCCB-F66A-441D-828D-4BA8FE21F9C2}"/>
          </ac:picMkLst>
        </pc:picChg>
        <pc:picChg chg="del">
          <ac:chgData name="Amy Boase" userId="4e63e4d4-26b1-4fd3-a9ea-edfed8e44fe7" providerId="ADAL" clId="{2AEF799F-DA15-4186-A5C1-5892F8920A4B}" dt="2021-03-21T12:41:05.435" v="158" actId="478"/>
          <ac:picMkLst>
            <pc:docMk/>
            <pc:sldMk cId="2038766900" sldId="269"/>
            <ac:picMk id="9" creationId="{53596A68-BAE2-42ED-9D41-480B08F476C6}"/>
          </ac:picMkLst>
        </pc:picChg>
        <pc:picChg chg="add mod">
          <ac:chgData name="Amy Boase" userId="4e63e4d4-26b1-4fd3-a9ea-edfed8e44fe7" providerId="ADAL" clId="{2AEF799F-DA15-4186-A5C1-5892F8920A4B}" dt="2021-03-21T12:54:45.373" v="566" actId="1076"/>
          <ac:picMkLst>
            <pc:docMk/>
            <pc:sldMk cId="2038766900" sldId="269"/>
            <ac:picMk id="10" creationId="{36E5180E-4073-4724-B078-8AA6E462E1D7}"/>
          </ac:picMkLst>
        </pc:picChg>
        <pc:picChg chg="add mod">
          <ac:chgData name="Amy Boase" userId="4e63e4d4-26b1-4fd3-a9ea-edfed8e44fe7" providerId="ADAL" clId="{2AEF799F-DA15-4186-A5C1-5892F8920A4B}" dt="2021-03-21T12:54:33.428" v="564" actId="1076"/>
          <ac:picMkLst>
            <pc:docMk/>
            <pc:sldMk cId="2038766900" sldId="269"/>
            <ac:picMk id="12" creationId="{FB6C9936-0FA5-45B5-98AD-5537BD6EA6FC}"/>
          </ac:picMkLst>
        </pc:picChg>
        <pc:picChg chg="add del mod">
          <ac:chgData name="Amy Boase" userId="4e63e4d4-26b1-4fd3-a9ea-edfed8e44fe7" providerId="ADAL" clId="{2AEF799F-DA15-4186-A5C1-5892F8920A4B}" dt="2021-03-21T12:52:23.982" v="553" actId="478"/>
          <ac:picMkLst>
            <pc:docMk/>
            <pc:sldMk cId="2038766900" sldId="269"/>
            <ac:picMk id="15" creationId="{A452AC27-1C4C-4375-81EB-4100869E25C3}"/>
          </ac:picMkLst>
        </pc:picChg>
        <pc:picChg chg="add mod modCrop">
          <ac:chgData name="Amy Boase" userId="4e63e4d4-26b1-4fd3-a9ea-edfed8e44fe7" providerId="ADAL" clId="{2AEF799F-DA15-4186-A5C1-5892F8920A4B}" dt="2021-03-21T12:54:26.603" v="563" actId="1076"/>
          <ac:picMkLst>
            <pc:docMk/>
            <pc:sldMk cId="2038766900" sldId="269"/>
            <ac:picMk id="18" creationId="{3938C34F-A159-482A-8CCA-E9A4FB7E0636}"/>
          </ac:picMkLst>
        </pc:picChg>
      </pc:sldChg>
      <pc:sldChg chg="addSp delSp modSp mod delAnim modAnim">
        <pc:chgData name="Amy Boase" userId="4e63e4d4-26b1-4fd3-a9ea-edfed8e44fe7" providerId="ADAL" clId="{2AEF799F-DA15-4186-A5C1-5892F8920A4B}" dt="2021-03-21T12:29:12.885" v="79"/>
        <pc:sldMkLst>
          <pc:docMk/>
          <pc:sldMk cId="87634247" sldId="272"/>
        </pc:sldMkLst>
        <pc:picChg chg="mod">
          <ac:chgData name="Amy Boase" userId="4e63e4d4-26b1-4fd3-a9ea-edfed8e44fe7" providerId="ADAL" clId="{2AEF799F-DA15-4186-A5C1-5892F8920A4B}" dt="2021-03-21T12:24:22.758" v="5" actId="1076"/>
          <ac:picMkLst>
            <pc:docMk/>
            <pc:sldMk cId="87634247" sldId="272"/>
            <ac:picMk id="4" creationId="{00000000-0000-0000-0000-000000000000}"/>
          </ac:picMkLst>
        </pc:picChg>
        <pc:picChg chg="mod">
          <ac:chgData name="Amy Boase" userId="4e63e4d4-26b1-4fd3-a9ea-edfed8e44fe7" providerId="ADAL" clId="{2AEF799F-DA15-4186-A5C1-5892F8920A4B}" dt="2021-03-21T12:28:28.309" v="70" actId="1076"/>
          <ac:picMkLst>
            <pc:docMk/>
            <pc:sldMk cId="87634247" sldId="272"/>
            <ac:picMk id="5" creationId="{DC454A91-4641-4606-9B81-DDDB1BA6CB22}"/>
          </ac:picMkLst>
        </pc:picChg>
        <pc:picChg chg="del">
          <ac:chgData name="Amy Boase" userId="4e63e4d4-26b1-4fd3-a9ea-edfed8e44fe7" providerId="ADAL" clId="{2AEF799F-DA15-4186-A5C1-5892F8920A4B}" dt="2021-03-21T12:24:05.470" v="2" actId="478"/>
          <ac:picMkLst>
            <pc:docMk/>
            <pc:sldMk cId="87634247" sldId="272"/>
            <ac:picMk id="6" creationId="{00000000-0000-0000-0000-000000000000}"/>
          </ac:picMkLst>
        </pc:picChg>
        <pc:picChg chg="add mod">
          <ac:chgData name="Amy Boase" userId="4e63e4d4-26b1-4fd3-a9ea-edfed8e44fe7" providerId="ADAL" clId="{2AEF799F-DA15-4186-A5C1-5892F8920A4B}" dt="2021-03-21T12:28:25.569" v="69" actId="1076"/>
          <ac:picMkLst>
            <pc:docMk/>
            <pc:sldMk cId="87634247" sldId="272"/>
            <ac:picMk id="7" creationId="{666599A7-9B7E-4B76-8159-E1B187A0F22C}"/>
          </ac:picMkLst>
        </pc:picChg>
        <pc:picChg chg="del">
          <ac:chgData name="Amy Boase" userId="4e63e4d4-26b1-4fd3-a9ea-edfed8e44fe7" providerId="ADAL" clId="{2AEF799F-DA15-4186-A5C1-5892F8920A4B}" dt="2021-03-21T12:23:59.541" v="0" actId="478"/>
          <ac:picMkLst>
            <pc:docMk/>
            <pc:sldMk cId="87634247" sldId="272"/>
            <ac:picMk id="9" creationId="{00000000-0000-0000-0000-000000000000}"/>
          </ac:picMkLst>
        </pc:picChg>
        <pc:picChg chg="del">
          <ac:chgData name="Amy Boase" userId="4e63e4d4-26b1-4fd3-a9ea-edfed8e44fe7" providerId="ADAL" clId="{2AEF799F-DA15-4186-A5C1-5892F8920A4B}" dt="2021-03-21T12:24:17.075" v="3" actId="478"/>
          <ac:picMkLst>
            <pc:docMk/>
            <pc:sldMk cId="87634247" sldId="272"/>
            <ac:picMk id="10" creationId="{277454B1-4359-461D-BB42-1462B84917D6}"/>
          </ac:picMkLst>
        </pc:picChg>
        <pc:picChg chg="add del mod modCrop">
          <ac:chgData name="Amy Boase" userId="4e63e4d4-26b1-4fd3-a9ea-edfed8e44fe7" providerId="ADAL" clId="{2AEF799F-DA15-4186-A5C1-5892F8920A4B}" dt="2021-03-21T12:27:15.618" v="43" actId="478"/>
          <ac:picMkLst>
            <pc:docMk/>
            <pc:sldMk cId="87634247" sldId="272"/>
            <ac:picMk id="11" creationId="{5CDF4100-3C36-408F-8273-EF5B0335DC8F}"/>
          </ac:picMkLst>
        </pc:picChg>
        <pc:picChg chg="del">
          <ac:chgData name="Amy Boase" userId="4e63e4d4-26b1-4fd3-a9ea-edfed8e44fe7" providerId="ADAL" clId="{2AEF799F-DA15-4186-A5C1-5892F8920A4B}" dt="2021-03-21T12:24:01.578" v="1" actId="478"/>
          <ac:picMkLst>
            <pc:docMk/>
            <pc:sldMk cId="87634247" sldId="272"/>
            <ac:picMk id="12" creationId="{00000000-0000-0000-0000-000000000000}"/>
          </ac:picMkLst>
        </pc:picChg>
        <pc:picChg chg="add mod modCrop">
          <ac:chgData name="Amy Boase" userId="4e63e4d4-26b1-4fd3-a9ea-edfed8e44fe7" providerId="ADAL" clId="{2AEF799F-DA15-4186-A5C1-5892F8920A4B}" dt="2021-03-21T12:27:50.235" v="55" actId="1076"/>
          <ac:picMkLst>
            <pc:docMk/>
            <pc:sldMk cId="87634247" sldId="272"/>
            <ac:picMk id="14" creationId="{FA6FD743-28EF-4663-8392-87D4BBBB7DD3}"/>
          </ac:picMkLst>
        </pc:picChg>
        <pc:picChg chg="add del mod">
          <ac:chgData name="Amy Boase" userId="4e63e4d4-26b1-4fd3-a9ea-edfed8e44fe7" providerId="ADAL" clId="{2AEF799F-DA15-4186-A5C1-5892F8920A4B}" dt="2021-03-21T12:27:27.237" v="47" actId="478"/>
          <ac:picMkLst>
            <pc:docMk/>
            <pc:sldMk cId="87634247" sldId="272"/>
            <ac:picMk id="16" creationId="{41EB3A27-22AD-4473-9738-79141FC713D3}"/>
          </ac:picMkLst>
        </pc:picChg>
        <pc:picChg chg="add mod">
          <ac:chgData name="Amy Boase" userId="4e63e4d4-26b1-4fd3-a9ea-edfed8e44fe7" providerId="ADAL" clId="{2AEF799F-DA15-4186-A5C1-5892F8920A4B}" dt="2021-03-21T12:28:15.272" v="64" actId="1076"/>
          <ac:picMkLst>
            <pc:docMk/>
            <pc:sldMk cId="87634247" sldId="272"/>
            <ac:picMk id="18" creationId="{90FDD7D8-606A-41B0-B0A0-691C989205B2}"/>
          </ac:picMkLst>
        </pc:picChg>
        <pc:picChg chg="add mod modCrop">
          <ac:chgData name="Amy Boase" userId="4e63e4d4-26b1-4fd3-a9ea-edfed8e44fe7" providerId="ADAL" clId="{2AEF799F-DA15-4186-A5C1-5892F8920A4B}" dt="2021-03-21T12:28:32.651" v="71" actId="1076"/>
          <ac:picMkLst>
            <pc:docMk/>
            <pc:sldMk cId="87634247" sldId="272"/>
            <ac:picMk id="20" creationId="{43223063-4751-4D68-B216-9E706806CE4F}"/>
          </ac:picMkLst>
        </pc:picChg>
      </pc:sldChg>
    </pc:docChg>
  </pc:docChgLst>
  <pc:docChgLst>
    <pc:chgData name="Jo  Fraser" userId="099e0fd9-e0c0-4184-93b1-2f887a07a2f5" providerId="ADAL" clId="{72404B41-B932-488F-B63E-2171AEC76238}"/>
    <pc:docChg chg="custSel modSld">
      <pc:chgData name="Jo  Fraser" userId="099e0fd9-e0c0-4184-93b1-2f887a07a2f5" providerId="ADAL" clId="{72404B41-B932-488F-B63E-2171AEC76238}" dt="2021-04-29T08:34:21.189" v="6"/>
      <pc:docMkLst>
        <pc:docMk/>
      </pc:docMkLst>
      <pc:sldChg chg="delSp mod">
        <pc:chgData name="Jo  Fraser" userId="099e0fd9-e0c0-4184-93b1-2f887a07a2f5" providerId="ADAL" clId="{72404B41-B932-488F-B63E-2171AEC76238}" dt="2021-04-29T08:33:48.119" v="0" actId="478"/>
        <pc:sldMkLst>
          <pc:docMk/>
          <pc:sldMk cId="1490701453" sldId="256"/>
        </pc:sldMkLst>
        <pc:spChg chg="del">
          <ac:chgData name="Jo  Fraser" userId="099e0fd9-e0c0-4184-93b1-2f887a07a2f5" providerId="ADAL" clId="{72404B41-B932-488F-B63E-2171AEC76238}" dt="2021-04-29T08:33:48.119" v="0" actId="478"/>
          <ac:spMkLst>
            <pc:docMk/>
            <pc:sldMk cId="1490701453" sldId="256"/>
            <ac:spMk id="3" creationId="{00000000-0000-0000-0000-000000000000}"/>
          </ac:spMkLst>
        </pc:spChg>
      </pc:sldChg>
      <pc:sldChg chg="modAnim">
        <pc:chgData name="Jo  Fraser" userId="099e0fd9-e0c0-4184-93b1-2f887a07a2f5" providerId="ADAL" clId="{72404B41-B932-488F-B63E-2171AEC76238}" dt="2021-04-29T08:34:21.189" v="6"/>
        <pc:sldMkLst>
          <pc:docMk/>
          <pc:sldMk cId="87634247" sldId="272"/>
        </pc:sldMkLst>
      </pc:sldChg>
    </pc:docChg>
  </pc:docChgLst>
  <pc:docChgLst>
    <pc:chgData name="Badbury Park Head of school" userId="98f21d22-2ec0-42d9-998b-691a5d1d15be" providerId="ADAL" clId="{5A311BA7-6B83-4DFE-B24E-5E631CD9C735}"/>
    <pc:docChg chg="custSel modSld">
      <pc:chgData name="Badbury Park Head of school" userId="98f21d22-2ec0-42d9-998b-691a5d1d15be" providerId="ADAL" clId="{5A311BA7-6B83-4DFE-B24E-5E631CD9C735}" dt="2021-04-29T08:16:32.379" v="0" actId="6264"/>
      <pc:docMkLst>
        <pc:docMk/>
      </pc:docMkLst>
      <pc:sldChg chg="addSp delSp modSp mod chgLayout">
        <pc:chgData name="Badbury Park Head of school" userId="98f21d22-2ec0-42d9-998b-691a5d1d15be" providerId="ADAL" clId="{5A311BA7-6B83-4DFE-B24E-5E631CD9C735}" dt="2021-04-29T08:16:32.379" v="0" actId="6264"/>
        <pc:sldMkLst>
          <pc:docMk/>
          <pc:sldMk cId="87634247" sldId="272"/>
        </pc:sldMkLst>
        <pc:spChg chg="mod ord">
          <ac:chgData name="Badbury Park Head of school" userId="98f21d22-2ec0-42d9-998b-691a5d1d15be" providerId="ADAL" clId="{5A311BA7-6B83-4DFE-B24E-5E631CD9C735}" dt="2021-04-29T08:16:32.379" v="0" actId="6264"/>
          <ac:spMkLst>
            <pc:docMk/>
            <pc:sldMk cId="87634247" sldId="272"/>
            <ac:spMk id="2" creationId="{00000000-0000-0000-0000-000000000000}"/>
          </ac:spMkLst>
        </pc:spChg>
        <pc:spChg chg="add del mod">
          <ac:chgData name="Badbury Park Head of school" userId="98f21d22-2ec0-42d9-998b-691a5d1d15be" providerId="ADAL" clId="{5A311BA7-6B83-4DFE-B24E-5E631CD9C735}" dt="2021-04-29T08:16:32.379" v="0" actId="6264"/>
          <ac:spMkLst>
            <pc:docMk/>
            <pc:sldMk cId="87634247" sldId="272"/>
            <ac:spMk id="3" creationId="{5E2C2A59-B813-4A03-9C73-D2BC192AD3C8}"/>
          </ac:spMkLst>
        </pc:spChg>
        <pc:spChg chg="add mod ord">
          <ac:chgData name="Badbury Park Head of school" userId="98f21d22-2ec0-42d9-998b-691a5d1d15be" providerId="ADAL" clId="{5A311BA7-6B83-4DFE-B24E-5E631CD9C735}" dt="2021-04-29T08:16:32.379" v="0" actId="6264"/>
          <ac:spMkLst>
            <pc:docMk/>
            <pc:sldMk cId="87634247" sldId="272"/>
            <ac:spMk id="6" creationId="{199F5400-8127-4F7F-B62F-DDEAA64117A4}"/>
          </ac:spMkLst>
        </pc:spChg>
      </pc:sldChg>
    </pc:docChg>
  </pc:docChgLst>
  <pc:docChgLst>
    <pc:chgData name="Amy Boase" userId="4e63e4d4-26b1-4fd3-a9ea-edfed8e44fe7" providerId="ADAL" clId="{FCAE1ECC-FFC4-4969-9582-5BAD8F727598}"/>
    <pc:docChg chg="delSld modSld">
      <pc:chgData name="Amy Boase" userId="4e63e4d4-26b1-4fd3-a9ea-edfed8e44fe7" providerId="ADAL" clId="{FCAE1ECC-FFC4-4969-9582-5BAD8F727598}" dt="2020-11-22T15:16:22.430" v="3" actId="1035"/>
      <pc:docMkLst>
        <pc:docMk/>
      </pc:docMkLst>
      <pc:sldChg chg="del">
        <pc:chgData name="Amy Boase" userId="4e63e4d4-26b1-4fd3-a9ea-edfed8e44fe7" providerId="ADAL" clId="{FCAE1ECC-FFC4-4969-9582-5BAD8F727598}" dt="2020-11-18T17:31:29.336" v="0" actId="47"/>
        <pc:sldMkLst>
          <pc:docMk/>
          <pc:sldMk cId="1131006684" sldId="257"/>
        </pc:sldMkLst>
      </pc:sldChg>
      <pc:sldChg chg="modSp mod">
        <pc:chgData name="Amy Boase" userId="4e63e4d4-26b1-4fd3-a9ea-edfed8e44fe7" providerId="ADAL" clId="{FCAE1ECC-FFC4-4969-9582-5BAD8F727598}" dt="2020-11-22T15:16:22.430" v="3" actId="1035"/>
        <pc:sldMkLst>
          <pc:docMk/>
          <pc:sldMk cId="24641524" sldId="259"/>
        </pc:sldMkLst>
        <pc:picChg chg="mod">
          <ac:chgData name="Amy Boase" userId="4e63e4d4-26b1-4fd3-a9ea-edfed8e44fe7" providerId="ADAL" clId="{FCAE1ECC-FFC4-4969-9582-5BAD8F727598}" dt="2020-11-22T15:16:22.430" v="3" actId="1035"/>
          <ac:picMkLst>
            <pc:docMk/>
            <pc:sldMk cId="24641524" sldId="259"/>
            <ac:picMk id="17" creationId="{15754D10-48CC-4912-9342-8DB00B9B6778}"/>
          </ac:picMkLst>
        </pc:picChg>
        <pc:picChg chg="mod">
          <ac:chgData name="Amy Boase" userId="4e63e4d4-26b1-4fd3-a9ea-edfed8e44fe7" providerId="ADAL" clId="{FCAE1ECC-FFC4-4969-9582-5BAD8F727598}" dt="2020-11-22T14:39:02.024" v="2" actId="1035"/>
          <ac:picMkLst>
            <pc:docMk/>
            <pc:sldMk cId="24641524" sldId="259"/>
            <ac:picMk id="19" creationId="{C4149B96-A9E5-424B-949C-E18ED5CFE5F3}"/>
          </ac:picMkLst>
        </pc:picChg>
      </pc:sldChg>
      <pc:sldChg chg="del">
        <pc:chgData name="Amy Boase" userId="4e63e4d4-26b1-4fd3-a9ea-edfed8e44fe7" providerId="ADAL" clId="{FCAE1ECC-FFC4-4969-9582-5BAD8F727598}" dt="2020-11-18T17:31:30.324" v="1" actId="47"/>
        <pc:sldMkLst>
          <pc:docMk/>
          <pc:sldMk cId="867634591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96814-DECF-4810-BE19-00F8859A68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DCB17-6BC5-4F8C-8680-93262039F8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29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CB17-6BC5-4F8C-8680-93262039F8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389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3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4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3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6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1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7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0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1C837-0911-DC44-98A4-69057FB8707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01715-2D57-A646-B6D5-6E7F68A7D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062" y="926275"/>
            <a:ext cx="10668000" cy="1514908"/>
          </a:xfrm>
        </p:spPr>
        <p:txBody>
          <a:bodyPr>
            <a:noAutofit/>
          </a:bodyPr>
          <a:lstStyle/>
          <a:p>
            <a:r>
              <a:rPr lang="en-US" sz="80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Welcome to Badbury Park Nursery</a:t>
            </a:r>
          </a:p>
        </p:txBody>
      </p: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625B763-DD0F-4E8F-89D7-7AEEE2B5B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93" y="2239527"/>
            <a:ext cx="3079373" cy="43545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DF891834-AC60-482D-8070-EE6281F38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1027" y="2499984"/>
            <a:ext cx="2656039" cy="19920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7C9A10-AD3F-4A9C-9637-CB055BAEB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19" y="2694907"/>
            <a:ext cx="2256977" cy="26404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90701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0396" y="310896"/>
            <a:ext cx="3721608" cy="1106424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en-US" sz="36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Our approach to learning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1576" y="1417320"/>
            <a:ext cx="4355341" cy="4336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Being part of Apple Tree class means that your children will have fun and learn many new skills each day. We will provide a learning environment which will feel homely, safe and secure and will be filled with exciting resources to spark curiosity and imagination. </a:t>
            </a:r>
          </a:p>
          <a:p>
            <a:pPr marL="0" indent="0">
              <a:buNone/>
            </a:pPr>
            <a:r>
              <a:rPr lang="en-GB" sz="16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In the Early Years, we learn through play, following children’s interests whilst challenging them along the way. We learn through real life experiences whilst taking risks and solving problems. </a:t>
            </a:r>
          </a:p>
          <a:p>
            <a:pPr marL="0" indent="0">
              <a:buNone/>
            </a:pPr>
            <a:r>
              <a:rPr lang="en-GB" sz="16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To be part of Apple Tree class will mean that your child will be a happy, curious and inquisitive learner, filled with questions to answer and new things to find out.</a:t>
            </a:r>
            <a:endParaRPr lang="en-US" sz="16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36E5180E-4073-4724-B078-8AA6E462E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76913" y="939308"/>
            <a:ext cx="3619721" cy="2714791"/>
          </a:xfrm>
          <a:prstGeom prst="rect">
            <a:avLst/>
          </a:prstGeom>
        </p:spPr>
      </p:pic>
      <p:pic>
        <p:nvPicPr>
          <p:cNvPr id="12" name="Picture 11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FB6C9936-0FA5-45B5-98AD-5537BD6EA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103" y="4147918"/>
            <a:ext cx="3186221" cy="2389666"/>
          </a:xfrm>
          <a:prstGeom prst="rect">
            <a:avLst/>
          </a:prstGeom>
        </p:spPr>
      </p:pic>
      <p:pic>
        <p:nvPicPr>
          <p:cNvPr id="18" name="Picture 17" descr="A picture containing fence, person, child, outdoor&#10;&#10;Description automatically generated">
            <a:extLst>
              <a:ext uri="{FF2B5EF4-FFF2-40B4-BE49-F238E27FC236}">
                <a16:creationId xmlns:a16="http://schemas.microsoft.com/office/drawing/2014/main" id="{3938C34F-A159-482A-8CCA-E9A4FB7E0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792"/>
          <a:stretch/>
        </p:blipFill>
        <p:spPr>
          <a:xfrm>
            <a:off x="418035" y="411535"/>
            <a:ext cx="3593308" cy="612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66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B39286B-772E-4B31-95F0-33484AFAA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9" y="146664"/>
            <a:ext cx="5930092" cy="1123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latin typeface="SassoonPrimary" panose="020B0500000000000000" pitchFamily="34" charset="0"/>
              </a:rPr>
              <a:t>Induction process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1248" y="1417320"/>
            <a:ext cx="6576691" cy="47457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assoonPrimary" panose="020B0500000000000000" pitchFamily="34" charset="0"/>
              </a:rPr>
              <a:t>Visit to Nursery class either Monday 19</a:t>
            </a:r>
            <a:r>
              <a:rPr lang="en-US" sz="2000" baseline="30000" dirty="0">
                <a:solidFill>
                  <a:schemeClr val="bg1"/>
                </a:solidFill>
                <a:latin typeface="SassoonPrimary" panose="020B0500000000000000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SassoonPrimary" panose="020B0500000000000000" pitchFamily="34" charset="0"/>
              </a:rPr>
              <a:t> July or Tuesday 20</a:t>
            </a:r>
            <a:r>
              <a:rPr lang="en-US" sz="2000" baseline="30000" dirty="0">
                <a:solidFill>
                  <a:schemeClr val="bg1"/>
                </a:solidFill>
                <a:latin typeface="SassoonPrimary" panose="020B0500000000000000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SassoonPrimary" panose="020B0500000000000000" pitchFamily="34" charset="0"/>
              </a:rPr>
              <a:t> July 4pm till 5pm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assoonPrimary" panose="020B0500000000000000" pitchFamily="34" charset="0"/>
              </a:rPr>
              <a:t>Parents only invited into outdoor area to meet staff and each other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SassoonPrimary" panose="020B0500000000000000" pitchFamily="34" charset="0"/>
              </a:rPr>
              <a:t>These sessions will allow your child to </a:t>
            </a:r>
            <a:r>
              <a:rPr lang="en-US" sz="2000" dirty="0" err="1">
                <a:solidFill>
                  <a:schemeClr val="bg1"/>
                </a:solidFill>
                <a:effectLst/>
                <a:latin typeface="SassoonPrimary" panose="020B0500000000000000" pitchFamily="34" charset="0"/>
              </a:rPr>
              <a:t>familiarise</a:t>
            </a:r>
            <a:r>
              <a:rPr lang="en-US" sz="2000" dirty="0">
                <a:solidFill>
                  <a:schemeClr val="bg1"/>
                </a:solidFill>
                <a:effectLst/>
                <a:latin typeface="SassoonPrimary" panose="020B0500000000000000" pitchFamily="34" charset="0"/>
              </a:rPr>
              <a:t> themselves with the setting and to meet the adults. It will also give you the opportunity to ask questions, explain any strengths or concerns and talk to</a:t>
            </a:r>
            <a:r>
              <a:rPr lang="en-US" sz="2000" dirty="0">
                <a:solidFill>
                  <a:schemeClr val="bg1"/>
                </a:solidFill>
                <a:latin typeface="SassoonPrimary" panose="020B0500000000000000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  <a:latin typeface="SassoonPrimary" panose="020B0500000000000000" pitchFamily="34" charset="0"/>
              </a:rPr>
              <a:t>our Nursery Class Teacher, on an individual basis. </a:t>
            </a:r>
            <a:endParaRPr lang="en-US" sz="2000" dirty="0">
              <a:solidFill>
                <a:schemeClr val="bg1"/>
              </a:solidFill>
              <a:latin typeface="SassoonPrimary" panose="020B0500000000000000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assoonPrimary" panose="020B0500000000000000" pitchFamily="34" charset="0"/>
              </a:rPr>
              <a:t>Home visits Monday 6</a:t>
            </a:r>
            <a:r>
              <a:rPr lang="en-US" sz="2000" baseline="30000" dirty="0">
                <a:solidFill>
                  <a:schemeClr val="bg1"/>
                </a:solidFill>
                <a:latin typeface="SassoonPrimary" panose="020B0500000000000000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SassoonPrimary" panose="020B0500000000000000" pitchFamily="34" charset="0"/>
              </a:rPr>
              <a:t> and Tuesday 7</a:t>
            </a:r>
            <a:r>
              <a:rPr lang="en-US" sz="2000" baseline="30000" dirty="0">
                <a:solidFill>
                  <a:schemeClr val="bg1"/>
                </a:solidFill>
                <a:latin typeface="SassoonPrimary" panose="020B0500000000000000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SassoonPrimary" panose="020B0500000000000000" pitchFamily="34" charset="0"/>
              </a:rPr>
              <a:t> September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assoonPrimary" panose="020B0500000000000000" pitchFamily="34" charset="0"/>
              </a:rPr>
              <a:t>Transition visits Wednesday 9th- Friday 10th for an hour in the afternoon. Nursery starts for full sessions </a:t>
            </a:r>
            <a:r>
              <a:rPr lang="en-US" sz="2000" b="1" dirty="0">
                <a:solidFill>
                  <a:schemeClr val="bg1"/>
                </a:solidFill>
                <a:latin typeface="SassoonPrimary" panose="020B0500000000000000" pitchFamily="34" charset="0"/>
              </a:rPr>
              <a:t>Monday 13</a:t>
            </a:r>
            <a:r>
              <a:rPr lang="en-US" sz="2000" b="1" baseline="30000" dirty="0">
                <a:solidFill>
                  <a:schemeClr val="bg1"/>
                </a:solidFill>
                <a:latin typeface="SassoonPrimary" panose="020B0500000000000000" pitchFamily="34" charset="0"/>
              </a:rPr>
              <a:t>th</a:t>
            </a:r>
            <a:r>
              <a:rPr lang="en-US" sz="2000" b="1" dirty="0">
                <a:solidFill>
                  <a:schemeClr val="bg1"/>
                </a:solidFill>
                <a:latin typeface="SassoonPrimary" panose="020B0500000000000000" pitchFamily="34" charset="0"/>
              </a:rPr>
              <a:t> September </a:t>
            </a:r>
            <a:r>
              <a:rPr lang="en-US" sz="2000" dirty="0">
                <a:solidFill>
                  <a:schemeClr val="bg1"/>
                </a:solidFill>
                <a:latin typeface="SassoonPrimary" panose="020B0500000000000000" pitchFamily="34" charset="0"/>
              </a:rPr>
              <a:t>unless a longer transition is needed.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SassoonPrimary" panose="020B0500000000000000" pitchFamily="34" charset="0"/>
              </a:rPr>
              <a:t>There are lots of pictures on our website and social media to share with your child to </a:t>
            </a:r>
            <a:r>
              <a:rPr lang="en-US" sz="2000" dirty="0" err="1">
                <a:solidFill>
                  <a:schemeClr val="bg1"/>
                </a:solidFill>
                <a:effectLst/>
                <a:latin typeface="SassoonPrimary" panose="020B0500000000000000" pitchFamily="34" charset="0"/>
              </a:rPr>
              <a:t>familiarise</a:t>
            </a:r>
            <a:r>
              <a:rPr lang="en-US" sz="2000" dirty="0">
                <a:solidFill>
                  <a:schemeClr val="bg1"/>
                </a:solidFill>
                <a:effectLst/>
                <a:latin typeface="SassoonPrimary" panose="020B0500000000000000" pitchFamily="34" charset="0"/>
              </a:rPr>
              <a:t> them with the setting and adults before they start.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SassoonPrimary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9C8DBD-F121-4020-B35E-15E2E497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565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grass, basket, sitting, small&#10;&#10;Description automatically generated">
            <a:extLst>
              <a:ext uri="{FF2B5EF4-FFF2-40B4-BE49-F238E27FC236}">
                <a16:creationId xmlns:a16="http://schemas.microsoft.com/office/drawing/2014/main" id="{67671238-72DF-4657-ADA1-20CC81035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7" b="-4"/>
          <a:stretch/>
        </p:blipFill>
        <p:spPr>
          <a:xfrm rot="5400000">
            <a:off x="9338452" y="696624"/>
            <a:ext cx="2688336" cy="2026607"/>
          </a:xfrm>
          <a:prstGeom prst="rect">
            <a:avLst/>
          </a:prstGeom>
        </p:spPr>
      </p:pic>
      <p:pic>
        <p:nvPicPr>
          <p:cNvPr id="4" name="Picture 3" descr="A picture containing indoor, person, table, sitting&#10;&#10;Description automatically generated">
            <a:extLst>
              <a:ext uri="{FF2B5EF4-FFF2-40B4-BE49-F238E27FC236}">
                <a16:creationId xmlns:a16="http://schemas.microsoft.com/office/drawing/2014/main" id="{DCA98D77-7921-4B2F-978F-7231F1F93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2" b="-4"/>
          <a:stretch/>
        </p:blipFill>
        <p:spPr>
          <a:xfrm rot="5400000">
            <a:off x="7500491" y="3590489"/>
            <a:ext cx="2688336" cy="20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2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365125"/>
            <a:ext cx="11994292" cy="1325563"/>
          </a:xfrm>
        </p:spPr>
        <p:txBody>
          <a:bodyPr/>
          <a:lstStyle/>
          <a:p>
            <a:pPr algn="ctr"/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How can you help your child prepare for Nursery?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321" y="1825625"/>
            <a:ext cx="9702114" cy="4351338"/>
          </a:xfrm>
        </p:spPr>
        <p:txBody>
          <a:bodyPr>
            <a:normAutofit fontScale="92500" lnSpcReduction="20000"/>
          </a:bodyPr>
          <a:lstStyle/>
          <a:p>
            <a:r>
              <a:rPr lang="en-GB" alt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Play and talk with them! Talk about going to Nursery, what are they excited for? Are they nervous about anything?</a:t>
            </a:r>
          </a:p>
          <a:p>
            <a:endParaRPr lang="en-GB" altLang="en-US"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r>
              <a:rPr lang="en-GB" alt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Sing songs and nursery rhymes together </a:t>
            </a:r>
          </a:p>
          <a:p>
            <a:endParaRPr lang="en-GB" altLang="en-US"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r>
              <a:rPr lang="en-GB" alt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Play games which encourage turn taking and sharing</a:t>
            </a:r>
          </a:p>
          <a:p>
            <a:endParaRPr lang="en-GB" altLang="en-US"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r>
              <a:rPr lang="en-GB" alt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Talk about feelings and how things make others feel</a:t>
            </a:r>
          </a:p>
          <a:p>
            <a:endParaRPr lang="en-GB" altLang="en-US"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r>
              <a:rPr lang="en-GB" alt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Read lots of stories together and talk about what has happened in the story</a:t>
            </a:r>
            <a:endParaRPr lang="en-US" altLang="en-US"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pPr marL="0" indent="0">
              <a:buNone/>
            </a:pPr>
            <a:endParaRPr lang="en-US"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FB52E43-DD9D-4963-84D1-64637F019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5" t="1927" r="22546" b="2392"/>
          <a:stretch/>
        </p:blipFill>
        <p:spPr>
          <a:xfrm rot="5400000">
            <a:off x="9301805" y="2364892"/>
            <a:ext cx="2573283" cy="256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9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1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41" y="976045"/>
            <a:ext cx="6041198" cy="567227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GB" altLang="en-US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Support your child in </a:t>
            </a:r>
            <a:r>
              <a:rPr lang="en-GB" altLang="en-US" sz="2000" b="1" u="sng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recognising</a:t>
            </a:r>
            <a:r>
              <a:rPr lang="en-GB" altLang="en-US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 their name. If they </a:t>
            </a:r>
            <a:r>
              <a:rPr lang="en-GB" altLang="en-US" sz="2000" b="1" u="sng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show an interest </a:t>
            </a:r>
            <a:r>
              <a:rPr lang="en-GB" altLang="en-US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in mark making, make sure they see their name written correctly e.g. capital letter at the start and the rest of the letters lower case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en-GB" altLang="en-US" sz="20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GB" altLang="en-US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Use letter sounds rather than letter names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en-GB" altLang="en-US" sz="20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GB" altLang="en-US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Develop your child’s independence skills e.g. getting dressed by themselves and taking responsibility for their belongings, starting to use the toilet if they are ready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en-GB" altLang="en-US" sz="20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GB" altLang="en-US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Fine motor skills – play dough, cutting, threading etc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en-GB" altLang="en-US" sz="20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GB" altLang="en-US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Physical activities – running, climbing, jumping, ball games</a:t>
            </a:r>
          </a:p>
        </p:txBody>
      </p: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sitting, green, table, laying&#10;&#10;Description automatically generated">
            <a:extLst>
              <a:ext uri="{FF2B5EF4-FFF2-40B4-BE49-F238E27FC236}">
                <a16:creationId xmlns:a16="http://schemas.microsoft.com/office/drawing/2014/main" id="{8C1BA7D3-AED4-45B3-938A-35D52D672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4" t="222" r="35289" b="-222"/>
          <a:stretch/>
        </p:blipFill>
        <p:spPr>
          <a:xfrm rot="5400000">
            <a:off x="7778120" y="-616388"/>
            <a:ext cx="2934000" cy="4853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4DEABF-D324-4347-A5A9-1D9541BFA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277" y="3429000"/>
            <a:ext cx="2215103" cy="28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4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What will your child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54" y="1690688"/>
            <a:ext cx="9467335" cy="4351338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Spare clothes including underwear and socks (please ensure these are labelled)</a:t>
            </a:r>
          </a:p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Wellies and waterproofs – essential for Welly Walks!</a:t>
            </a:r>
          </a:p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Uniform – Grey jumper and tracksuit bottoms, white polo shirt. School dress or shorts in summer. All information for uniform is on our website</a:t>
            </a:r>
          </a:p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Water bottle</a:t>
            </a:r>
          </a:p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Your child is likely to get messy during their day</a:t>
            </a:r>
            <a:r>
              <a:rPr lang="mr-IN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…</a:t>
            </a:r>
            <a:r>
              <a:rPr lang="en-GB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 Please don</a:t>
            </a:r>
            <a:r>
              <a:rPr lang="ur-PK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’</a:t>
            </a:r>
            <a:r>
              <a:rPr lang="en-GB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 worry! This is a sign of a brilliant day!</a:t>
            </a:r>
            <a:endParaRPr lang="en-US"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Please label </a:t>
            </a:r>
            <a:r>
              <a:rPr lang="en-US" b="1" u="sng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everything</a:t>
            </a: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!!</a:t>
            </a:r>
          </a:p>
          <a:p>
            <a:endParaRPr lang="en-US"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69" y="1374096"/>
            <a:ext cx="1768566" cy="3668678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3841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5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It looks like we are ‘just playing’ but we are</a:t>
            </a:r>
            <a:r>
              <a:rPr lang="mr-IN" sz="5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…</a:t>
            </a:r>
            <a:endParaRPr lang="en-US" sz="5400"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1246" y="1240569"/>
            <a:ext cx="242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Learning to count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3014" y="4153977"/>
            <a:ext cx="205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Learning to share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1833" y="3821528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Learning to hold a pencil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6218" y="1667148"/>
            <a:ext cx="284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Learning to make friends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231" y="4041081"/>
            <a:ext cx="188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Problem solving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8949" y="3549280"/>
            <a:ext cx="155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Investigating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5131" y="6223241"/>
            <a:ext cx="1189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Exploring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6" y="4435812"/>
            <a:ext cx="1965667" cy="2107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33" y="1599591"/>
            <a:ext cx="1501891" cy="2015392"/>
          </a:xfrm>
          <a:prstGeom prst="rect">
            <a:avLst/>
          </a:prstGeom>
        </p:spPr>
      </p:pic>
      <p:pic>
        <p:nvPicPr>
          <p:cNvPr id="15" name="Picture 14" descr="A picture containing person, child, sitting, little&#10;&#10;Description automatically generated">
            <a:extLst>
              <a:ext uri="{FF2B5EF4-FFF2-40B4-BE49-F238E27FC236}">
                <a16:creationId xmlns:a16="http://schemas.microsoft.com/office/drawing/2014/main" id="{700211EA-F94F-45E8-9C92-AB25DA39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416" y="2063429"/>
            <a:ext cx="2290408" cy="1717806"/>
          </a:xfrm>
          <a:prstGeom prst="rect">
            <a:avLst/>
          </a:prstGeom>
        </p:spPr>
      </p:pic>
      <p:pic>
        <p:nvPicPr>
          <p:cNvPr id="17" name="Picture 16" descr="A picture containing person, doughnut, young, sitting&#10;&#10;Description automatically generated">
            <a:extLst>
              <a:ext uri="{FF2B5EF4-FFF2-40B4-BE49-F238E27FC236}">
                <a16:creationId xmlns:a16="http://schemas.microsoft.com/office/drawing/2014/main" id="{15754D10-48CC-4912-9342-8DB00B9B6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79534" y="1820008"/>
            <a:ext cx="2241809" cy="1681357"/>
          </a:xfrm>
          <a:prstGeom prst="rect">
            <a:avLst/>
          </a:prstGeom>
        </p:spPr>
      </p:pic>
      <p:pic>
        <p:nvPicPr>
          <p:cNvPr id="19" name="Picture 18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C4149B96-A9E5-424B-949C-E18ED5CFE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0655" y="4521563"/>
            <a:ext cx="2603937" cy="1952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744213-C1E0-49D8-A5A5-C8813420C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270820" y="1543283"/>
            <a:ext cx="2569808" cy="1927356"/>
          </a:xfrm>
          <a:prstGeom prst="rect">
            <a:avLst/>
          </a:prstGeom>
        </p:spPr>
      </p:pic>
      <p:pic>
        <p:nvPicPr>
          <p:cNvPr id="16" name="Picture 15" descr="A group of children play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97EB01FB-3404-462F-9D9D-AD7A80475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729" y="4116124"/>
            <a:ext cx="2809489" cy="21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365125"/>
            <a:ext cx="11994292" cy="1325563"/>
          </a:xfrm>
        </p:spPr>
        <p:txBody>
          <a:bodyPr/>
          <a:lstStyle/>
          <a:p>
            <a:pPr algn="ctr"/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SEND or Additional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321" y="1825625"/>
            <a:ext cx="9702114" cy="4351338"/>
          </a:xfrm>
        </p:spPr>
        <p:txBody>
          <a:bodyPr>
            <a:normAutofit/>
          </a:bodyPr>
          <a:lstStyle/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If you are worried about any area of your child’s development, please </a:t>
            </a:r>
            <a:r>
              <a:rPr lang="en-US" err="1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organise</a:t>
            </a: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 a telephone call with our </a:t>
            </a:r>
            <a:r>
              <a:rPr lang="en-US" err="1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SENDco</a:t>
            </a: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 Mrs Alyson Mazzotta.</a:t>
            </a:r>
          </a:p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This enables us to meet your child’s needs as best as possible and arrange a careful transition</a:t>
            </a:r>
          </a:p>
          <a:p>
            <a:endParaRPr lang="en-US"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125B7-A126-4DD8-B3B2-19FC1D6F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536" y="4330624"/>
            <a:ext cx="3651821" cy="2162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F4AD17-7D5A-45B5-AB8B-241389334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66896" y="2061917"/>
            <a:ext cx="2489425" cy="18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C44D-1A89-4C63-AC45-0CB3D0896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278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9600">
                <a:latin typeface="SassoonPrimary" panose="020B0500000000000000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222520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7664-EBC5-421F-8529-335876F8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A2F1B-85DC-4DE2-8685-4CE1304C6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606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61884" y="510638"/>
            <a:ext cx="6922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Sassoon Infant Std" charset="0"/>
                <a:ea typeface="Sassoon Infant Std" charset="0"/>
                <a:cs typeface="Sassoon Infant Std" charset="0"/>
              </a:rPr>
              <a:t>Welcome to Apple Tree class!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4695" y="1313249"/>
            <a:ext cx="81941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assoon Infant Std" charset="0"/>
                <a:ea typeface="Sassoon Infant Std" charset="0"/>
                <a:cs typeface="Sassoon Infant Std" charset="0"/>
              </a:rPr>
              <a:t>Mrs Humphries- Class Teacher </a:t>
            </a: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</a:endParaRP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</a:endParaRP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</a:endParaRP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</a:endParaRP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</a:endParaRP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</a:endParaRPr>
          </a:p>
          <a:p>
            <a:endParaRPr lang="en-US" sz="2400">
              <a:latin typeface="Sassoon Infant Std" charset="0"/>
              <a:ea typeface="Sassoon Infant Std" charset="0"/>
              <a:cs typeface="Sassoon Infant Std" charset="0"/>
            </a:endParaRPr>
          </a:p>
          <a:p>
            <a:r>
              <a:rPr lang="en-US" sz="2400">
                <a:latin typeface="Sassoon Infant Std" charset="0"/>
                <a:ea typeface="Sassoon Infant Std" charset="0"/>
                <a:cs typeface="Sassoon Infant Std" charset="0"/>
                <a:sym typeface="Wingdings"/>
              </a:rPr>
              <a:t>Miss Coley Class teacher on Thursday</a:t>
            </a: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  <a:sym typeface="Wingdings"/>
            </a:endParaRP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  <a:sym typeface="Wingdings"/>
            </a:endParaRP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  <a:sym typeface="Wingdings"/>
            </a:endParaRP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  <a:sym typeface="Wingdings"/>
            </a:endParaRPr>
          </a:p>
          <a:p>
            <a:endParaRPr lang="en-US">
              <a:latin typeface="Sassoon Infant Std" charset="0"/>
              <a:ea typeface="Sassoon Infant Std" charset="0"/>
              <a:cs typeface="Sassoon Infant Std" charset="0"/>
              <a:sym typeface="Wingdings"/>
            </a:endParaRPr>
          </a:p>
          <a:p>
            <a:r>
              <a:rPr lang="en-US">
                <a:latin typeface="Sassoon Infant Std" charset="0"/>
                <a:ea typeface="Sassoon Infant Std" charset="0"/>
                <a:cs typeface="Sassoon Infant Std" charset="0"/>
                <a:sym typeface="Wingdings"/>
              </a:rPr>
              <a:t>Mrs Heap- Teaching Assistant                              Miss Harvey- Lunch time assistant</a:t>
            </a:r>
            <a:endParaRPr lang="en-GB">
              <a:latin typeface="Sassoon Infant Std" charset="0"/>
              <a:ea typeface="Sassoon Infant Std" charset="0"/>
              <a:cs typeface="Sassoon Infant Std" charset="0"/>
              <a:sym typeface="Wingdings"/>
            </a:endParaRPr>
          </a:p>
        </p:txBody>
      </p:sp>
      <p:pic>
        <p:nvPicPr>
          <p:cNvPr id="3" name="Picture 2" descr="A picture containing person, woman, looking, wearing&#10;&#10;Description automatically generated">
            <a:extLst>
              <a:ext uri="{FF2B5EF4-FFF2-40B4-BE49-F238E27FC236}">
                <a16:creationId xmlns:a16="http://schemas.microsoft.com/office/drawing/2014/main" id="{0D550D30-F9C8-4EF6-8139-D1C4DE601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9029" y="1359530"/>
            <a:ext cx="1962093" cy="1351963"/>
          </a:xfrm>
          <a:prstGeom prst="rect">
            <a:avLst/>
          </a:prstGeom>
        </p:spPr>
      </p:pic>
      <p:pic>
        <p:nvPicPr>
          <p:cNvPr id="4" name="Picture 3" descr="A picture containing plant, flower, bouquet&#10;&#10;Description automatically generated">
            <a:extLst>
              <a:ext uri="{FF2B5EF4-FFF2-40B4-BE49-F238E27FC236}">
                <a16:creationId xmlns:a16="http://schemas.microsoft.com/office/drawing/2014/main" id="{C9DE06D0-258D-4FB5-8772-646129BE1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126" y="1054464"/>
            <a:ext cx="4191004" cy="3530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38B4EC-1A35-4992-A93A-65512A80B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94" y="3201209"/>
            <a:ext cx="1351964" cy="1732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347F1-E67C-49EF-BC6A-DE9B42997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94" y="4959361"/>
            <a:ext cx="1351964" cy="1700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389DE-2D86-4209-9213-0448D58F6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6603" y="5235018"/>
            <a:ext cx="1213097" cy="14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66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Our setting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F5400-8127-4F7F-B62F-DDEAA6411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3" y="254664"/>
            <a:ext cx="3372188" cy="38312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DC454A91-4641-4606-9B81-DDDB1BA6C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94335" y="3668980"/>
            <a:ext cx="3260047" cy="244503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666599A7-9B7E-4B76-8159-E1B187A0F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372057" y="780491"/>
            <a:ext cx="3260048" cy="24450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13" descr="A picture containing text, indoor, furniture, different&#10;&#10;Description automatically generated">
            <a:extLst>
              <a:ext uri="{FF2B5EF4-FFF2-40B4-BE49-F238E27FC236}">
                <a16:creationId xmlns:a16="http://schemas.microsoft.com/office/drawing/2014/main" id="{FA6FD743-28EF-4663-8392-87D4BBBB7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34" b="13558"/>
          <a:stretch/>
        </p:blipFill>
        <p:spPr>
          <a:xfrm>
            <a:off x="636036" y="3833161"/>
            <a:ext cx="3647317" cy="26883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Picture 17" descr="A picture containing indoor, floor, wooden, wood&#10;&#10;Description automatically generated">
            <a:extLst>
              <a:ext uri="{FF2B5EF4-FFF2-40B4-BE49-F238E27FC236}">
                <a16:creationId xmlns:a16="http://schemas.microsoft.com/office/drawing/2014/main" id="{90FDD7D8-606A-41B0-B0A0-691C98920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795" y="3993865"/>
            <a:ext cx="3479294" cy="260947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bed in a room&#10;&#10;Description automatically generated with low confidence">
            <a:extLst>
              <a:ext uri="{FF2B5EF4-FFF2-40B4-BE49-F238E27FC236}">
                <a16:creationId xmlns:a16="http://schemas.microsoft.com/office/drawing/2014/main" id="{43223063-4751-4D68-B216-9E706806CE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333" b="12959"/>
          <a:stretch/>
        </p:blipFill>
        <p:spPr>
          <a:xfrm>
            <a:off x="4466125" y="1254269"/>
            <a:ext cx="3625296" cy="267212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0339D-EEC0-43BA-9116-33D1DAA2BC27}"/>
              </a:ext>
            </a:extLst>
          </p:cNvPr>
          <p:cNvSpPr txBox="1"/>
          <p:nvPr/>
        </p:nvSpPr>
        <p:spPr>
          <a:xfrm>
            <a:off x="3844031" y="254664"/>
            <a:ext cx="50322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Our indoor environment</a:t>
            </a:r>
          </a:p>
        </p:txBody>
      </p:sp>
    </p:spTree>
    <p:extLst>
      <p:ext uri="{BB962C8B-B14F-4D97-AF65-F5344CB8AC3E}">
        <p14:creationId xmlns:p14="http://schemas.microsoft.com/office/powerpoint/2010/main" val="876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689" y="2546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Our outdoor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E0015-E689-4FD0-B23C-8B05785D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78935" y="4391824"/>
            <a:ext cx="2527442" cy="18955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FA3B1-8768-41CD-BEAE-529FB2E58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26" y="1536773"/>
            <a:ext cx="3780889" cy="283566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4B338-46D5-465D-818D-21C22E3D6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513" y="4462228"/>
            <a:ext cx="2870382" cy="21527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1D3FA5-83AF-48F6-8569-8B04D1A09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10" y="3768953"/>
            <a:ext cx="3469240" cy="26019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15B32A-C301-428D-8517-9A721EBB2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10" y="1414884"/>
            <a:ext cx="2754889" cy="206616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A9054F-ECA3-4556-A839-B47A0367A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4865" y="1217424"/>
            <a:ext cx="2969665" cy="22272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96775F-BC58-4ACE-AEC9-D0D8457857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9350" y="3081870"/>
            <a:ext cx="2650731" cy="198804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91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D30CC-C568-484A-8CEF-ACA734A34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45249"/>
            <a:ext cx="8893996" cy="1064714"/>
          </a:xfrm>
        </p:spPr>
        <p:txBody>
          <a:bodyPr>
            <a:noAutofit/>
          </a:bodyPr>
          <a:lstStyle/>
          <a:p>
            <a:pPr algn="l"/>
            <a:br>
              <a:rPr lang="en-GB" sz="5400" b="1"/>
            </a:br>
            <a:br>
              <a:rPr lang="en-GB" sz="5400" b="1"/>
            </a:br>
            <a:br>
              <a:rPr lang="en-GB" sz="5400" b="1"/>
            </a:br>
            <a:br>
              <a:rPr lang="en-GB" sz="5400" b="1"/>
            </a:br>
            <a:br>
              <a:rPr lang="en-GB" sz="5400" b="1"/>
            </a:br>
            <a:br>
              <a:rPr lang="en-GB" sz="5400" b="1"/>
            </a:br>
            <a:br>
              <a:rPr lang="en-GB" sz="5400" b="1"/>
            </a:br>
            <a:br>
              <a:rPr lang="en-GB" sz="5400" b="1"/>
            </a:br>
            <a:r>
              <a:rPr lang="en-GB" sz="2400" b="1"/>
              <a:t>Our sessions</a:t>
            </a:r>
            <a:br>
              <a:rPr lang="en-GB" sz="2400"/>
            </a:br>
            <a:r>
              <a:rPr lang="en-GB" sz="2400" b="1"/>
              <a:t>8.30-11.30am </a:t>
            </a:r>
            <a:r>
              <a:rPr lang="en-GB" sz="2400"/>
              <a:t>(15 hours)</a:t>
            </a:r>
            <a:br>
              <a:rPr lang="en-GB" sz="2400"/>
            </a:br>
            <a:r>
              <a:rPr lang="en-GB" sz="2400" b="1"/>
              <a:t>12.15-3.15pm </a:t>
            </a:r>
            <a:r>
              <a:rPr lang="en-GB" sz="2400"/>
              <a:t>(15 hours)</a:t>
            </a:r>
            <a:br>
              <a:rPr lang="en-GB" sz="2400"/>
            </a:br>
            <a:r>
              <a:rPr lang="en-GB" sz="2400" b="1"/>
              <a:t>8.30am-3.15pm</a:t>
            </a:r>
            <a:r>
              <a:rPr lang="en-GB" sz="2400"/>
              <a:t> (30 hours, limited spaces)- this includes lunch time which costs £4.00. Children may bring a packed lunch or order and pay for a hot dinner at £2.30. </a:t>
            </a:r>
            <a:br>
              <a:rPr lang="en-GB" sz="2400"/>
            </a:br>
            <a:r>
              <a:rPr lang="en-GB" sz="2400"/>
              <a:t>Hours can be a mixture of full days and half days depending on capacity. There is a £15.00 charge per year to cover a fruit snack. This can be paid bi termly at £5.00</a:t>
            </a:r>
            <a:br>
              <a:rPr lang="en-GB" sz="2400"/>
            </a:br>
            <a:r>
              <a:rPr lang="en-GB" sz="2400"/>
              <a:t>We do accept child care vouchers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F7A50F-854A-4337-A2E4-FB0358939F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B78CB767-7D19-4217-B1A7-8557A837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861" y="3715238"/>
            <a:ext cx="5574009" cy="286007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17062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5124"/>
            <a:ext cx="4929556" cy="2057400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What is the Early Years Foundation Stage?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2624962"/>
            <a:ext cx="4929556" cy="3538094"/>
          </a:xfrm>
        </p:spPr>
        <p:txBody>
          <a:bodyPr>
            <a:normAutofit/>
          </a:bodyPr>
          <a:lstStyle/>
          <a:p>
            <a:r>
              <a:rPr lang="en-GB" altLang="en-US" sz="14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The Early Years Foundation Stage (EYFS) is the stage of education for children from birth to the end of the Reception year. </a:t>
            </a:r>
          </a:p>
          <a:p>
            <a:endParaRPr lang="en-US" sz="14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r>
              <a:rPr lang="en-US" sz="14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Children in the EYFS learn by playing and exploring, being active, and through creative and critical thinking which takes place both indoors and outside. </a:t>
            </a:r>
          </a:p>
          <a:p>
            <a:endParaRPr lang="en-US" sz="14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r>
              <a:rPr lang="en-US" sz="14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We will ensure your child's early years experiences are happy, active, exciting, fun and secure.</a:t>
            </a:r>
          </a:p>
          <a:p>
            <a:endParaRPr lang="en-US" sz="14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r>
              <a:rPr lang="en-US" sz="14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Adults will support your child to learn with enjoyment and challenge through their play.</a:t>
            </a:r>
          </a:p>
          <a:p>
            <a:endParaRPr lang="en-US" sz="14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  <a:p>
            <a:endParaRPr lang="en-US" sz="14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person, grass, green, small&#10;&#10;Description automatically generated">
            <a:extLst>
              <a:ext uri="{FF2B5EF4-FFF2-40B4-BE49-F238E27FC236}">
                <a16:creationId xmlns:a16="http://schemas.microsoft.com/office/drawing/2014/main" id="{0CFD1659-CADC-4245-B5B1-C71A858A6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4" t="-2328" r="36789" b="2328"/>
          <a:stretch/>
        </p:blipFill>
        <p:spPr>
          <a:xfrm rot="5400000">
            <a:off x="8058055" y="2743263"/>
            <a:ext cx="2934000" cy="48536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72DAE590-5DC8-40F5-8CAB-D79D61C0E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8" t="8276" r="9788"/>
          <a:stretch/>
        </p:blipFill>
        <p:spPr>
          <a:xfrm>
            <a:off x="7098212" y="365124"/>
            <a:ext cx="2104754" cy="328857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47845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57086" y="698046"/>
            <a:ext cx="3237469" cy="3716452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Characteristics of Effective Learning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altLang="en-US" sz="2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Playing and Exploring 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altLang="en-US" sz="2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Active Learning 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altLang="en-US" sz="2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Creating and Thinking Critically </a:t>
            </a:r>
          </a:p>
          <a:p>
            <a:pPr algn="ctr"/>
            <a:r>
              <a:rPr lang="en-US" sz="32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624005" y="4681087"/>
            <a:ext cx="44847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SzPct val="76000"/>
              <a:defRPr/>
            </a:pPr>
            <a:r>
              <a:rPr lang="en-GB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The three prime areas are the most essential for your child’s healthy development and future learning. These prime areas are what your child should develop first and foremost.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47636" y="698046"/>
            <a:ext cx="3237469" cy="3716452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Prime areas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altLang="en-US" sz="2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Personal, Social and Emotional Development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altLang="en-US" sz="2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Communication and Language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altLang="en-US" sz="2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Physical Development</a:t>
            </a:r>
          </a:p>
          <a:p>
            <a:pPr algn="ctr"/>
            <a:r>
              <a:rPr lang="en-US" sz="32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938186" y="698046"/>
            <a:ext cx="3237469" cy="3716452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Specific areas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altLang="en-US" sz="2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Literacy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altLang="en-US" sz="2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Mathematics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altLang="en-US" sz="2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Understanding the World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altLang="en-US" sz="24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Expressive Arts and Design</a:t>
            </a:r>
          </a:p>
          <a:p>
            <a:pPr algn="ctr"/>
            <a:r>
              <a:rPr lang="en-US" sz="32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 </a:t>
            </a:r>
          </a:p>
        </p:txBody>
      </p:sp>
      <p:pic>
        <p:nvPicPr>
          <p:cNvPr id="3" name="Picture 2" descr="A picture containing person, indoor, person, young&#10;&#10;Description automatically generated">
            <a:extLst>
              <a:ext uri="{FF2B5EF4-FFF2-40B4-BE49-F238E27FC236}">
                <a16:creationId xmlns:a16="http://schemas.microsoft.com/office/drawing/2014/main" id="{8F8311E1-DC5E-4E95-9855-8F9717D5B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03" r="22298" b="11372"/>
          <a:stretch/>
        </p:blipFill>
        <p:spPr>
          <a:xfrm rot="5400000">
            <a:off x="7976803" y="4785751"/>
            <a:ext cx="1980907" cy="14670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 descr="A picture containing child, person, little, child&#10;&#10;Description automatically generated">
            <a:extLst>
              <a:ext uri="{FF2B5EF4-FFF2-40B4-BE49-F238E27FC236}">
                <a16:creationId xmlns:a16="http://schemas.microsoft.com/office/drawing/2014/main" id="{CAAE1993-8483-4682-93DF-EDCA13A5D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73" y="4528799"/>
            <a:ext cx="2641212" cy="19809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78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269" y="345810"/>
            <a:ext cx="5822731" cy="1325563"/>
          </a:xfrm>
        </p:spPr>
        <p:txBody>
          <a:bodyPr>
            <a:normAutofit/>
          </a:bodyPr>
          <a:lstStyle/>
          <a:p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What does phonics look like in Nursery?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806" y="1825624"/>
            <a:ext cx="5092194" cy="1640770"/>
          </a:xfrm>
        </p:spPr>
        <p:txBody>
          <a:bodyPr>
            <a:normAutofit fontScale="92500"/>
          </a:bodyPr>
          <a:lstStyle/>
          <a:p>
            <a:pPr marL="0" indent="0" algn="ctr" fontAlgn="base">
              <a:buNone/>
            </a:pPr>
            <a:r>
              <a:rPr lang="en-US" sz="18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Early phonics teaching in Nursery focuses on developing children’s listening, vocabulary and speaking skills. </a:t>
            </a:r>
          </a:p>
          <a:p>
            <a:pPr marL="0" indent="0" algn="ctr" fontAlgn="base">
              <a:buNone/>
            </a:pPr>
            <a:r>
              <a:rPr lang="en-US" sz="1800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Typical activities for teaching Phase 1 phonics include 'listening' walks, playing and identifying instruments, action songs, learning rhymes and playing games like I-Spy.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indoor, child, child, toy&#10;&#10;Description automatically generated">
            <a:extLst>
              <a:ext uri="{FF2B5EF4-FFF2-40B4-BE49-F238E27FC236}">
                <a16:creationId xmlns:a16="http://schemas.microsoft.com/office/drawing/2014/main" id="{E946A05E-8210-4F1E-B6CA-284AFBE41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780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1341" y="3466394"/>
            <a:ext cx="6899474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In Phase 1 phonics, children are taught about: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Environmental sounds e.g. car/train/animal sounds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Instrumental sounds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Body percussion e.g. clapping and stamping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Rhythm and rhyme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Alliteration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Voice sounds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Oral blending and segmenting e.g. hearing that d-o-g makes ‘dog’</a:t>
            </a:r>
          </a:p>
        </p:txBody>
      </p:sp>
      <p:pic>
        <p:nvPicPr>
          <p:cNvPr id="7" name="Picture 6" descr="A picture containing table, person&#10;&#10;Description automatically generated">
            <a:extLst>
              <a:ext uri="{FF2B5EF4-FFF2-40B4-BE49-F238E27FC236}">
                <a16:creationId xmlns:a16="http://schemas.microsoft.com/office/drawing/2014/main" id="{23F2C7A0-2627-4CCB-BE36-C790E092D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5" r="15045"/>
          <a:stretch/>
        </p:blipFill>
        <p:spPr>
          <a:xfrm rot="5400000">
            <a:off x="7263897" y="-110678"/>
            <a:ext cx="2321166" cy="324429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858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083" y="481439"/>
            <a:ext cx="5154508" cy="129302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Outdoor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1775638"/>
            <a:ext cx="5154507" cy="50823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The outdoors is an extension to our indoor classroom and we will use our outdoor area every day</a:t>
            </a:r>
            <a:r>
              <a:rPr lang="mr-IN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…</a:t>
            </a:r>
            <a:r>
              <a:rPr lang="en-GB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 whatever the weather!</a:t>
            </a:r>
          </a:p>
          <a:p>
            <a:r>
              <a:rPr lang="en-GB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We use our school forest area and field for Welly Walks</a:t>
            </a:r>
          </a:p>
          <a:p>
            <a:r>
              <a:rPr lang="en-GB" sz="20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Learning outdoors allows children to develop skills in different ways:</a:t>
            </a:r>
          </a:p>
          <a:p>
            <a:pPr lvl="1"/>
            <a:r>
              <a:rPr lang="en-GB" sz="16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They will learn how to take risks and problem solve</a:t>
            </a:r>
          </a:p>
          <a:p>
            <a:pPr lvl="1"/>
            <a:r>
              <a:rPr lang="en-GB" sz="16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They will develop their social skills and friendships</a:t>
            </a:r>
          </a:p>
          <a:p>
            <a:pPr lvl="1"/>
            <a:r>
              <a:rPr lang="en-GB" sz="16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They will develop a love of nature and learn how to take care of the world around them</a:t>
            </a:r>
          </a:p>
          <a:p>
            <a:pPr lvl="1"/>
            <a:r>
              <a:rPr lang="en-GB" sz="1600">
                <a:solidFill>
                  <a:schemeClr val="bg1"/>
                </a:solidFill>
                <a:latin typeface="SassoonPrimary" panose="020B0500000000000000" pitchFamily="34" charset="0"/>
                <a:ea typeface="Sassoon Infant Std" charset="0"/>
                <a:cs typeface="Sassoon Infant Std" charset="0"/>
              </a:rPr>
              <a:t>They will build their self-confidence and self-esteem and build a sense of awe and wonder</a:t>
            </a:r>
            <a:endParaRPr lang="en-US" sz="1600">
              <a:solidFill>
                <a:schemeClr val="bg1"/>
              </a:solidFill>
              <a:latin typeface="SassoonPrimary" panose="020B0500000000000000" pitchFamily="34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9" name="Picture 8" descr="A picture containing building, sitting, toy, small&#10;&#10;Description automatically generated">
            <a:extLst>
              <a:ext uri="{FF2B5EF4-FFF2-40B4-BE49-F238E27FC236}">
                <a16:creationId xmlns:a16="http://schemas.microsoft.com/office/drawing/2014/main" id="{39219CF0-0A22-4E56-A549-F653CBA2F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8" t="19198" r="24266" b="4"/>
          <a:stretch/>
        </p:blipFill>
        <p:spPr>
          <a:xfrm rot="5400000">
            <a:off x="6363581" y="607485"/>
            <a:ext cx="3141326" cy="25017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A picture containing fence, person, outdoor&#10;&#10;Description automatically generated">
            <a:extLst>
              <a:ext uri="{FF2B5EF4-FFF2-40B4-BE49-F238E27FC236}">
                <a16:creationId xmlns:a16="http://schemas.microsoft.com/office/drawing/2014/main" id="{27524AC2-055D-4C0E-AB73-0B882E1EB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24" r="17421" b="2326"/>
          <a:stretch/>
        </p:blipFill>
        <p:spPr>
          <a:xfrm>
            <a:off x="9426579" y="287673"/>
            <a:ext cx="2306509" cy="31413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 descr="A group of children playing football&#10;&#10;Description automatically generated with low confidence">
            <a:extLst>
              <a:ext uri="{FF2B5EF4-FFF2-40B4-BE49-F238E27FC236}">
                <a16:creationId xmlns:a16="http://schemas.microsoft.com/office/drawing/2014/main" id="{DC34AA19-B1B4-416F-9F2C-9F7CE19AC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84" r="1830" b="6434"/>
          <a:stretch/>
        </p:blipFill>
        <p:spPr>
          <a:xfrm>
            <a:off x="6672915" y="3544584"/>
            <a:ext cx="5060173" cy="301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3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9DC7C674621F42BC8B36AEFEDEC995" ma:contentTypeVersion="13" ma:contentTypeDescription="Create a new document." ma:contentTypeScope="" ma:versionID="1b279f0d12cacdc3ae11023687bfcb6d">
  <xsd:schema xmlns:xsd="http://www.w3.org/2001/XMLSchema" xmlns:xs="http://www.w3.org/2001/XMLSchema" xmlns:p="http://schemas.microsoft.com/office/2006/metadata/properties" xmlns:ns2="083a5720-a5a1-48c5-9ab8-a30782319b30" xmlns:ns3="fb3021a8-1ce1-4a28-931d-6193197186b7" targetNamespace="http://schemas.microsoft.com/office/2006/metadata/properties" ma:root="true" ma:fieldsID="bb6be8c9024582503bdf2d141aae7b08" ns2:_="" ns3:_="">
    <xsd:import namespace="083a5720-a5a1-48c5-9ab8-a30782319b30"/>
    <xsd:import namespace="fb3021a8-1ce1-4a28-931d-619319718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3a5720-a5a1-48c5-9ab8-a30782319b3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021a8-1ce1-4a28-931d-6193197186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DB59F2-773E-431E-9029-A4CC83C2CD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1387EA-70B5-4C55-864A-D40BC91FF2A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3E93E06-180D-4113-8D8A-BBD764F36F71}">
  <ds:schemaRefs>
    <ds:schemaRef ds:uri="083a5720-a5a1-48c5-9ab8-a30782319b30"/>
    <ds:schemaRef ds:uri="fb3021a8-1ce1-4a28-931d-6193197186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1108</Words>
  <Application>Microsoft Office PowerPoint</Application>
  <PresentationFormat>Widescreen</PresentationFormat>
  <Paragraphs>115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Sassoon Infant Std</vt:lpstr>
      <vt:lpstr>SassoonPrimary</vt:lpstr>
      <vt:lpstr>Tw Cen MT</vt:lpstr>
      <vt:lpstr>Office Theme</vt:lpstr>
      <vt:lpstr>Welcome to Badbury Park Nursery</vt:lpstr>
      <vt:lpstr>PowerPoint Presentation</vt:lpstr>
      <vt:lpstr>Our setting</vt:lpstr>
      <vt:lpstr>Our outdoor environment</vt:lpstr>
      <vt:lpstr>        Our sessions 8.30-11.30am (15 hours) 12.15-3.15pm (15 hours) 8.30am-3.15pm (30 hours, limited spaces)- this includes lunch time which costs £4.00. Children may bring a packed lunch or order and pay for a hot dinner at £2.30.  Hours can be a mixture of full days and half days depending on capacity. There is a £15.00 charge per year to cover a fruit snack. This can be paid bi termly at £5.00 We do accept child care vouchers</vt:lpstr>
      <vt:lpstr>What is the Early Years Foundation Stage?</vt:lpstr>
      <vt:lpstr>PowerPoint Presentation</vt:lpstr>
      <vt:lpstr>What does phonics look like in Nursery?</vt:lpstr>
      <vt:lpstr>Outdoor Learning</vt:lpstr>
      <vt:lpstr>Our approach to learning</vt:lpstr>
      <vt:lpstr>Induction process </vt:lpstr>
      <vt:lpstr>How can you help your child prepare for Nursery?</vt:lpstr>
      <vt:lpstr>PowerPoint Presentation</vt:lpstr>
      <vt:lpstr>What will your child need?</vt:lpstr>
      <vt:lpstr>It looks like we are ‘just playing’ but we are…</vt:lpstr>
      <vt:lpstr>SEND or Additional Needs</vt:lpstr>
      <vt:lpstr>Any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Nursery</dc:title>
  <dc:creator>Amy Boase</dc:creator>
  <cp:lastModifiedBy>Badbury Park Head of school</cp:lastModifiedBy>
  <cp:revision>1</cp:revision>
  <dcterms:created xsi:type="dcterms:W3CDTF">2020-11-15T14:58:29Z</dcterms:created>
  <dcterms:modified xsi:type="dcterms:W3CDTF">2021-06-30T07:13:48Z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0x0101008E9DC7C674621F42BC8B36AEFEDEC995</vt:lpwstr>
  </property>
</Properties>
</file>